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3" r:id="rId10"/>
    <p:sldId id="274" r:id="rId11"/>
    <p:sldId id="275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64"/>
  </p:normalViewPr>
  <p:slideViewPr>
    <p:cSldViewPr snapToGrid="0" snapToObjects="1">
      <p:cViewPr varScale="1">
        <p:scale>
          <a:sx n="90" d="100"/>
          <a:sy n="90" d="100"/>
        </p:scale>
        <p:origin x="23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E0C48-2005-4EFF-9C38-B8E3E0DBEAC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2DCC68E2-9DB7-47C9-973B-8AE9D372AB32}">
      <dgm:prSet phldrT="[Text]" custT="1"/>
      <dgm:spPr/>
      <dgm:t>
        <a:bodyPr/>
        <a:lstStyle/>
        <a:p>
          <a:endParaRPr lang="en-US" sz="1000" b="1" dirty="0"/>
        </a:p>
        <a:p>
          <a:endParaRPr lang="en-US" sz="1000" b="1" dirty="0"/>
        </a:p>
        <a:p>
          <a:r>
            <a:rPr lang="en-US" sz="1400" b="1" dirty="0"/>
            <a:t>Enduring</a:t>
          </a:r>
          <a:r>
            <a:rPr lang="en-US" sz="1000" b="1" dirty="0"/>
            <a:t> </a:t>
          </a:r>
        </a:p>
        <a:p>
          <a:endParaRPr lang="en-US" sz="1000" b="0" i="1" dirty="0"/>
        </a:p>
        <a:p>
          <a:endParaRPr lang="en-US" sz="1000" b="0" i="1" dirty="0"/>
        </a:p>
      </dgm:t>
    </dgm:pt>
    <dgm:pt modelId="{F82335C2-470A-4EAC-8B74-AB6F05003724}" type="parTrans" cxnId="{F0C40603-D450-4915-BB26-2EAC19490946}">
      <dgm:prSet/>
      <dgm:spPr/>
      <dgm:t>
        <a:bodyPr/>
        <a:lstStyle/>
        <a:p>
          <a:endParaRPr lang="en-US"/>
        </a:p>
      </dgm:t>
    </dgm:pt>
    <dgm:pt modelId="{0D79BC69-9BE9-4CB9-8B1E-00659D3712F0}" type="sibTrans" cxnId="{F0C40603-D450-4915-BB26-2EAC19490946}">
      <dgm:prSet/>
      <dgm:spPr/>
      <dgm:t>
        <a:bodyPr/>
        <a:lstStyle/>
        <a:p>
          <a:endParaRPr lang="en-US"/>
        </a:p>
      </dgm:t>
    </dgm:pt>
    <dgm:pt modelId="{B61B5133-60FE-426A-8AFA-449FCF1DE095}">
      <dgm:prSet phldrT="[Text]" custT="1"/>
      <dgm:spPr/>
      <dgm:t>
        <a:bodyPr/>
        <a:lstStyle/>
        <a:p>
          <a:r>
            <a:rPr lang="en-US" sz="1400" b="1" dirty="0"/>
            <a:t>Worth being familiar with</a:t>
          </a:r>
        </a:p>
        <a:p>
          <a:endParaRPr lang="en-US" sz="1000" b="0" i="1" dirty="0"/>
        </a:p>
      </dgm:t>
    </dgm:pt>
    <dgm:pt modelId="{4A0C854E-DCFA-41C0-9853-269E83903AE0}" type="parTrans" cxnId="{7AA3FB3F-8ED1-4898-90AD-346FF3119D2E}">
      <dgm:prSet/>
      <dgm:spPr/>
      <dgm:t>
        <a:bodyPr/>
        <a:lstStyle/>
        <a:p>
          <a:endParaRPr lang="en-US"/>
        </a:p>
      </dgm:t>
    </dgm:pt>
    <dgm:pt modelId="{0E23A2D6-7260-4617-A9AF-0EC98AC9BE71}" type="sibTrans" cxnId="{7AA3FB3F-8ED1-4898-90AD-346FF3119D2E}">
      <dgm:prSet/>
      <dgm:spPr/>
      <dgm:t>
        <a:bodyPr/>
        <a:lstStyle/>
        <a:p>
          <a:endParaRPr lang="en-US"/>
        </a:p>
      </dgm:t>
    </dgm:pt>
    <dgm:pt modelId="{2D51F624-F042-4661-8927-222ADC0F2F66}">
      <dgm:prSet phldrT="[Text]" custT="1"/>
      <dgm:spPr/>
      <dgm:t>
        <a:bodyPr/>
        <a:lstStyle/>
        <a:p>
          <a:r>
            <a:rPr lang="en-US" sz="1400" b="1" dirty="0"/>
            <a:t>Important to know </a:t>
          </a:r>
        </a:p>
        <a:p>
          <a:endParaRPr lang="en-US" sz="1000" b="0" i="1" dirty="0"/>
        </a:p>
      </dgm:t>
    </dgm:pt>
    <dgm:pt modelId="{9FED0EF6-8F72-4827-B3B1-0A30919CE8D7}" type="sibTrans" cxnId="{7FD1F681-1507-4684-9847-5341FBEC655D}">
      <dgm:prSet/>
      <dgm:spPr/>
      <dgm:t>
        <a:bodyPr/>
        <a:lstStyle/>
        <a:p>
          <a:endParaRPr lang="en-US"/>
        </a:p>
      </dgm:t>
    </dgm:pt>
    <dgm:pt modelId="{51C98CF5-C18D-467A-BA7D-0F9CBDCB1ECB}" type="parTrans" cxnId="{7FD1F681-1507-4684-9847-5341FBEC655D}">
      <dgm:prSet/>
      <dgm:spPr/>
      <dgm:t>
        <a:bodyPr/>
        <a:lstStyle/>
        <a:p>
          <a:endParaRPr lang="en-US"/>
        </a:p>
      </dgm:t>
    </dgm:pt>
    <dgm:pt modelId="{47BC9DF5-749D-4196-9CAE-56B47E98BD44}" type="pres">
      <dgm:prSet presAssocID="{CF9E0C48-2005-4EFF-9C38-B8E3E0DBEACB}" presName="composite" presStyleCnt="0">
        <dgm:presLayoutVars>
          <dgm:chMax val="5"/>
          <dgm:dir/>
          <dgm:resizeHandles val="exact"/>
        </dgm:presLayoutVars>
      </dgm:prSet>
      <dgm:spPr/>
    </dgm:pt>
    <dgm:pt modelId="{6E781BCB-CC6F-4430-A6F9-6E765D084D61}" type="pres">
      <dgm:prSet presAssocID="{2DCC68E2-9DB7-47C9-973B-8AE9D372AB32}" presName="circle1" presStyleLbl="lnNode1" presStyleIdx="0" presStyleCnt="3"/>
      <dgm:spPr>
        <a:solidFill>
          <a:schemeClr val="accent2"/>
        </a:solidFill>
      </dgm:spPr>
    </dgm:pt>
    <dgm:pt modelId="{9CC1E4F0-25F6-485B-9A1C-9115723ED85B}" type="pres">
      <dgm:prSet presAssocID="{2DCC68E2-9DB7-47C9-973B-8AE9D372AB32}" presName="text1" presStyleLbl="revTx" presStyleIdx="0" presStyleCnt="3" custScaleX="105874">
        <dgm:presLayoutVars>
          <dgm:bulletEnabled val="1"/>
        </dgm:presLayoutVars>
      </dgm:prSet>
      <dgm:spPr/>
    </dgm:pt>
    <dgm:pt modelId="{9FD2CEF1-2520-4886-8840-BAE33794A32E}" type="pres">
      <dgm:prSet presAssocID="{2DCC68E2-9DB7-47C9-973B-8AE9D372AB32}" presName="line1" presStyleLbl="callout" presStyleIdx="0" presStyleCnt="6"/>
      <dgm:spPr>
        <a:ln>
          <a:solidFill>
            <a:srgbClr val="002060"/>
          </a:solidFill>
        </a:ln>
      </dgm:spPr>
    </dgm:pt>
    <dgm:pt modelId="{AA7C9186-9782-40D1-9BFE-C9A631E8B8DD}" type="pres">
      <dgm:prSet presAssocID="{2DCC68E2-9DB7-47C9-973B-8AE9D372AB32}" presName="d1" presStyleLbl="callout" presStyleIdx="1" presStyleCnt="6"/>
      <dgm:spPr>
        <a:ln>
          <a:solidFill>
            <a:srgbClr val="002060"/>
          </a:solidFill>
        </a:ln>
      </dgm:spPr>
    </dgm:pt>
    <dgm:pt modelId="{EEF54FCF-013C-47E7-BE03-985DC171F57E}" type="pres">
      <dgm:prSet presAssocID="{2D51F624-F042-4661-8927-222ADC0F2F66}" presName="circle2" presStyleLbl="lnNode1" presStyleIdx="1" presStyleCnt="3"/>
      <dgm:spPr>
        <a:solidFill>
          <a:schemeClr val="accent2">
            <a:lumMod val="60000"/>
            <a:lumOff val="40000"/>
          </a:schemeClr>
        </a:solidFill>
      </dgm:spPr>
    </dgm:pt>
    <dgm:pt modelId="{BCC8C6C0-BB85-44BF-BEE4-24A5D3FAF082}" type="pres">
      <dgm:prSet presAssocID="{2D51F624-F042-4661-8927-222ADC0F2F66}" presName="text2" presStyleLbl="revTx" presStyleIdx="1" presStyleCnt="3" custLinFactNeighborX="-1786" custLinFactNeighborY="16273">
        <dgm:presLayoutVars>
          <dgm:bulletEnabled val="1"/>
        </dgm:presLayoutVars>
      </dgm:prSet>
      <dgm:spPr/>
    </dgm:pt>
    <dgm:pt modelId="{2D2E7432-9929-45DE-9EF0-A195E12FA5B2}" type="pres">
      <dgm:prSet presAssocID="{2D51F624-F042-4661-8927-222ADC0F2F66}" presName="line2" presStyleLbl="callout" presStyleIdx="2" presStyleCnt="6"/>
      <dgm:spPr>
        <a:ln>
          <a:solidFill>
            <a:srgbClr val="002060"/>
          </a:solidFill>
        </a:ln>
      </dgm:spPr>
    </dgm:pt>
    <dgm:pt modelId="{609A4CC8-A6CC-47B7-A3CE-C833DF52CA94}" type="pres">
      <dgm:prSet presAssocID="{2D51F624-F042-4661-8927-222ADC0F2F66}" presName="d2" presStyleLbl="callout" presStyleIdx="3" presStyleCnt="6"/>
      <dgm:spPr>
        <a:ln>
          <a:solidFill>
            <a:srgbClr val="002060"/>
          </a:solidFill>
        </a:ln>
      </dgm:spPr>
    </dgm:pt>
    <dgm:pt modelId="{4A265C1C-8B2D-4041-B6A6-81EA355E8395}" type="pres">
      <dgm:prSet presAssocID="{B61B5133-60FE-426A-8AFA-449FCF1DE095}" presName="circle3" presStyleLbl="lnNode1" presStyleIdx="2" presStyleCnt="3"/>
      <dgm:spPr>
        <a:solidFill>
          <a:schemeClr val="accent2">
            <a:lumMod val="20000"/>
            <a:lumOff val="80000"/>
          </a:schemeClr>
        </a:solidFill>
      </dgm:spPr>
    </dgm:pt>
    <dgm:pt modelId="{921F2FCC-F9BA-4F12-B216-93041CEFBF3C}" type="pres">
      <dgm:prSet presAssocID="{B61B5133-60FE-426A-8AFA-449FCF1DE095}" presName="text3" presStyleLbl="revTx" presStyleIdx="2" presStyleCnt="3" custScaleY="102318" custLinFactNeighborX="1122" custLinFactNeighborY="41053">
        <dgm:presLayoutVars>
          <dgm:bulletEnabled val="1"/>
        </dgm:presLayoutVars>
      </dgm:prSet>
      <dgm:spPr/>
    </dgm:pt>
    <dgm:pt modelId="{009B12E8-56F0-4A3A-B938-313986B52CAB}" type="pres">
      <dgm:prSet presAssocID="{B61B5133-60FE-426A-8AFA-449FCF1DE095}" presName="line3" presStyleLbl="callout" presStyleIdx="4" presStyleCnt="6" custLinFactY="200000" custLinFactNeighborX="-10065" custLinFactNeighborY="293891"/>
      <dgm:spPr>
        <a:ln>
          <a:solidFill>
            <a:srgbClr val="002060"/>
          </a:solidFill>
        </a:ln>
      </dgm:spPr>
    </dgm:pt>
    <dgm:pt modelId="{249B4D3F-A5F0-415A-9929-3EBB38923F51}" type="pres">
      <dgm:prSet presAssocID="{B61B5133-60FE-426A-8AFA-449FCF1DE095}" presName="d3" presStyleLbl="callout" presStyleIdx="5" presStyleCnt="6" custLinFactNeighborX="-3955" custLinFactNeighborY="13809"/>
      <dgm:spPr>
        <a:ln>
          <a:solidFill>
            <a:srgbClr val="002060"/>
          </a:solidFill>
        </a:ln>
      </dgm:spPr>
    </dgm:pt>
  </dgm:ptLst>
  <dgm:cxnLst>
    <dgm:cxn modelId="{F0C40603-D450-4915-BB26-2EAC19490946}" srcId="{CF9E0C48-2005-4EFF-9C38-B8E3E0DBEACB}" destId="{2DCC68E2-9DB7-47C9-973B-8AE9D372AB32}" srcOrd="0" destOrd="0" parTransId="{F82335C2-470A-4EAC-8B74-AB6F05003724}" sibTransId="{0D79BC69-9BE9-4CB9-8B1E-00659D3712F0}"/>
    <dgm:cxn modelId="{EBD7BE22-EE0C-9A48-83A8-887C51844325}" type="presOf" srcId="{B61B5133-60FE-426A-8AFA-449FCF1DE095}" destId="{921F2FCC-F9BA-4F12-B216-93041CEFBF3C}" srcOrd="0" destOrd="0" presId="urn:microsoft.com/office/officeart/2005/8/layout/target1"/>
    <dgm:cxn modelId="{85272030-E188-0847-9216-AE4B58B0478C}" type="presOf" srcId="{CF9E0C48-2005-4EFF-9C38-B8E3E0DBEACB}" destId="{47BC9DF5-749D-4196-9CAE-56B47E98BD44}" srcOrd="0" destOrd="0" presId="urn:microsoft.com/office/officeart/2005/8/layout/target1"/>
    <dgm:cxn modelId="{7AA3FB3F-8ED1-4898-90AD-346FF3119D2E}" srcId="{CF9E0C48-2005-4EFF-9C38-B8E3E0DBEACB}" destId="{B61B5133-60FE-426A-8AFA-449FCF1DE095}" srcOrd="2" destOrd="0" parTransId="{4A0C854E-DCFA-41C0-9853-269E83903AE0}" sibTransId="{0E23A2D6-7260-4617-A9AF-0EC98AC9BE71}"/>
    <dgm:cxn modelId="{3600C979-D734-044A-8A5E-BB88790C4C82}" type="presOf" srcId="{2DCC68E2-9DB7-47C9-973B-8AE9D372AB32}" destId="{9CC1E4F0-25F6-485B-9A1C-9115723ED85B}" srcOrd="0" destOrd="0" presId="urn:microsoft.com/office/officeart/2005/8/layout/target1"/>
    <dgm:cxn modelId="{7FD1F681-1507-4684-9847-5341FBEC655D}" srcId="{CF9E0C48-2005-4EFF-9C38-B8E3E0DBEACB}" destId="{2D51F624-F042-4661-8927-222ADC0F2F66}" srcOrd="1" destOrd="0" parTransId="{51C98CF5-C18D-467A-BA7D-0F9CBDCB1ECB}" sibTransId="{9FED0EF6-8F72-4827-B3B1-0A30919CE8D7}"/>
    <dgm:cxn modelId="{A78313B9-57E5-1F48-B423-B3782797FB83}" type="presOf" srcId="{2D51F624-F042-4661-8927-222ADC0F2F66}" destId="{BCC8C6C0-BB85-44BF-BEE4-24A5D3FAF082}" srcOrd="0" destOrd="0" presId="urn:microsoft.com/office/officeart/2005/8/layout/target1"/>
    <dgm:cxn modelId="{952728A2-83F4-1D4E-9C2D-E2DAA0E4960A}" type="presParOf" srcId="{47BC9DF5-749D-4196-9CAE-56B47E98BD44}" destId="{6E781BCB-CC6F-4430-A6F9-6E765D084D61}" srcOrd="0" destOrd="0" presId="urn:microsoft.com/office/officeart/2005/8/layout/target1"/>
    <dgm:cxn modelId="{001DC624-5000-144E-855D-95B6E1CAA34B}" type="presParOf" srcId="{47BC9DF5-749D-4196-9CAE-56B47E98BD44}" destId="{9CC1E4F0-25F6-485B-9A1C-9115723ED85B}" srcOrd="1" destOrd="0" presId="urn:microsoft.com/office/officeart/2005/8/layout/target1"/>
    <dgm:cxn modelId="{567696FA-B5E5-BA45-8543-C6AF7EC6EDE5}" type="presParOf" srcId="{47BC9DF5-749D-4196-9CAE-56B47E98BD44}" destId="{9FD2CEF1-2520-4886-8840-BAE33794A32E}" srcOrd="2" destOrd="0" presId="urn:microsoft.com/office/officeart/2005/8/layout/target1"/>
    <dgm:cxn modelId="{E48D76AA-EAE5-F946-B77C-1C1FB61E948B}" type="presParOf" srcId="{47BC9DF5-749D-4196-9CAE-56B47E98BD44}" destId="{AA7C9186-9782-40D1-9BFE-C9A631E8B8DD}" srcOrd="3" destOrd="0" presId="urn:microsoft.com/office/officeart/2005/8/layout/target1"/>
    <dgm:cxn modelId="{894336C1-D6CB-614E-A943-D37E50EF8386}" type="presParOf" srcId="{47BC9DF5-749D-4196-9CAE-56B47E98BD44}" destId="{EEF54FCF-013C-47E7-BE03-985DC171F57E}" srcOrd="4" destOrd="0" presId="urn:microsoft.com/office/officeart/2005/8/layout/target1"/>
    <dgm:cxn modelId="{8EEB78C9-AB11-ED42-8F56-925D7C3D8B49}" type="presParOf" srcId="{47BC9DF5-749D-4196-9CAE-56B47E98BD44}" destId="{BCC8C6C0-BB85-44BF-BEE4-24A5D3FAF082}" srcOrd="5" destOrd="0" presId="urn:microsoft.com/office/officeart/2005/8/layout/target1"/>
    <dgm:cxn modelId="{28E6C45C-61A4-1445-BF0C-81D92330B635}" type="presParOf" srcId="{47BC9DF5-749D-4196-9CAE-56B47E98BD44}" destId="{2D2E7432-9929-45DE-9EF0-A195E12FA5B2}" srcOrd="6" destOrd="0" presId="urn:microsoft.com/office/officeart/2005/8/layout/target1"/>
    <dgm:cxn modelId="{132EE96F-B09D-5346-9E73-0BA0D6E37ABE}" type="presParOf" srcId="{47BC9DF5-749D-4196-9CAE-56B47E98BD44}" destId="{609A4CC8-A6CC-47B7-A3CE-C833DF52CA94}" srcOrd="7" destOrd="0" presId="urn:microsoft.com/office/officeart/2005/8/layout/target1"/>
    <dgm:cxn modelId="{221D2B29-008E-6342-B7BC-D3672752E91C}" type="presParOf" srcId="{47BC9DF5-749D-4196-9CAE-56B47E98BD44}" destId="{4A265C1C-8B2D-4041-B6A6-81EA355E8395}" srcOrd="8" destOrd="0" presId="urn:microsoft.com/office/officeart/2005/8/layout/target1"/>
    <dgm:cxn modelId="{98D83865-01EC-E846-AE1E-1ECE5AF2ECA5}" type="presParOf" srcId="{47BC9DF5-749D-4196-9CAE-56B47E98BD44}" destId="{921F2FCC-F9BA-4F12-B216-93041CEFBF3C}" srcOrd="9" destOrd="0" presId="urn:microsoft.com/office/officeart/2005/8/layout/target1"/>
    <dgm:cxn modelId="{15B37777-1D83-FC44-9086-97E37E9D4ACE}" type="presParOf" srcId="{47BC9DF5-749D-4196-9CAE-56B47E98BD44}" destId="{009B12E8-56F0-4A3A-B938-313986B52CAB}" srcOrd="10" destOrd="0" presId="urn:microsoft.com/office/officeart/2005/8/layout/target1"/>
    <dgm:cxn modelId="{F0BF2247-50EE-B544-A5D3-F562DA376D3C}" type="presParOf" srcId="{47BC9DF5-749D-4196-9CAE-56B47E98BD44}" destId="{249B4D3F-A5F0-415A-9929-3EBB38923F5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E0C48-2005-4EFF-9C38-B8E3E0DBEAC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2DCC68E2-9DB7-47C9-973B-8AE9D372AB32}">
      <dgm:prSet phldrT="[Text]" custT="1"/>
      <dgm:spPr/>
      <dgm:t>
        <a:bodyPr/>
        <a:lstStyle/>
        <a:p>
          <a:endParaRPr lang="en-US" sz="1000" b="1" dirty="0"/>
        </a:p>
        <a:p>
          <a:endParaRPr lang="en-US" sz="1000" b="1" dirty="0"/>
        </a:p>
        <a:p>
          <a:r>
            <a:rPr lang="en-US" sz="1400" b="1" dirty="0"/>
            <a:t>Enduring</a:t>
          </a:r>
          <a:r>
            <a:rPr lang="en-US" sz="1000" b="1" dirty="0"/>
            <a:t> </a:t>
          </a:r>
        </a:p>
        <a:p>
          <a:endParaRPr lang="en-US" sz="1000" b="0" i="1" dirty="0"/>
        </a:p>
        <a:p>
          <a:endParaRPr lang="en-US" sz="1000" b="0" i="1" dirty="0"/>
        </a:p>
      </dgm:t>
    </dgm:pt>
    <dgm:pt modelId="{F82335C2-470A-4EAC-8B74-AB6F05003724}" type="parTrans" cxnId="{F0C40603-D450-4915-BB26-2EAC19490946}">
      <dgm:prSet/>
      <dgm:spPr/>
      <dgm:t>
        <a:bodyPr/>
        <a:lstStyle/>
        <a:p>
          <a:endParaRPr lang="en-US"/>
        </a:p>
      </dgm:t>
    </dgm:pt>
    <dgm:pt modelId="{0D79BC69-9BE9-4CB9-8B1E-00659D3712F0}" type="sibTrans" cxnId="{F0C40603-D450-4915-BB26-2EAC19490946}">
      <dgm:prSet/>
      <dgm:spPr/>
      <dgm:t>
        <a:bodyPr/>
        <a:lstStyle/>
        <a:p>
          <a:endParaRPr lang="en-US"/>
        </a:p>
      </dgm:t>
    </dgm:pt>
    <dgm:pt modelId="{B61B5133-60FE-426A-8AFA-449FCF1DE095}">
      <dgm:prSet phldrT="[Text]" custT="1"/>
      <dgm:spPr/>
      <dgm:t>
        <a:bodyPr/>
        <a:lstStyle/>
        <a:p>
          <a:r>
            <a:rPr lang="en-US" sz="1400" b="1" dirty="0"/>
            <a:t>Worth being familiar with</a:t>
          </a:r>
        </a:p>
        <a:p>
          <a:endParaRPr lang="en-US" sz="1000" b="0" i="1" dirty="0"/>
        </a:p>
      </dgm:t>
    </dgm:pt>
    <dgm:pt modelId="{4A0C854E-DCFA-41C0-9853-269E83903AE0}" type="parTrans" cxnId="{7AA3FB3F-8ED1-4898-90AD-346FF3119D2E}">
      <dgm:prSet/>
      <dgm:spPr/>
      <dgm:t>
        <a:bodyPr/>
        <a:lstStyle/>
        <a:p>
          <a:endParaRPr lang="en-US"/>
        </a:p>
      </dgm:t>
    </dgm:pt>
    <dgm:pt modelId="{0E23A2D6-7260-4617-A9AF-0EC98AC9BE71}" type="sibTrans" cxnId="{7AA3FB3F-8ED1-4898-90AD-346FF3119D2E}">
      <dgm:prSet/>
      <dgm:spPr/>
      <dgm:t>
        <a:bodyPr/>
        <a:lstStyle/>
        <a:p>
          <a:endParaRPr lang="en-US"/>
        </a:p>
      </dgm:t>
    </dgm:pt>
    <dgm:pt modelId="{2D51F624-F042-4661-8927-222ADC0F2F66}">
      <dgm:prSet phldrT="[Text]" custT="1"/>
      <dgm:spPr/>
      <dgm:t>
        <a:bodyPr/>
        <a:lstStyle/>
        <a:p>
          <a:r>
            <a:rPr lang="en-US" sz="1400" b="1" dirty="0"/>
            <a:t>Important to know </a:t>
          </a:r>
        </a:p>
        <a:p>
          <a:endParaRPr lang="en-US" sz="1000" b="0" i="1" dirty="0"/>
        </a:p>
      </dgm:t>
    </dgm:pt>
    <dgm:pt modelId="{9FED0EF6-8F72-4827-B3B1-0A30919CE8D7}" type="sibTrans" cxnId="{7FD1F681-1507-4684-9847-5341FBEC655D}">
      <dgm:prSet/>
      <dgm:spPr/>
      <dgm:t>
        <a:bodyPr/>
        <a:lstStyle/>
        <a:p>
          <a:endParaRPr lang="en-US"/>
        </a:p>
      </dgm:t>
    </dgm:pt>
    <dgm:pt modelId="{51C98CF5-C18D-467A-BA7D-0F9CBDCB1ECB}" type="parTrans" cxnId="{7FD1F681-1507-4684-9847-5341FBEC655D}">
      <dgm:prSet/>
      <dgm:spPr/>
      <dgm:t>
        <a:bodyPr/>
        <a:lstStyle/>
        <a:p>
          <a:endParaRPr lang="en-US"/>
        </a:p>
      </dgm:t>
    </dgm:pt>
    <dgm:pt modelId="{47BC9DF5-749D-4196-9CAE-56B47E98BD44}" type="pres">
      <dgm:prSet presAssocID="{CF9E0C48-2005-4EFF-9C38-B8E3E0DBEACB}" presName="composite" presStyleCnt="0">
        <dgm:presLayoutVars>
          <dgm:chMax val="5"/>
          <dgm:dir/>
          <dgm:resizeHandles val="exact"/>
        </dgm:presLayoutVars>
      </dgm:prSet>
      <dgm:spPr/>
    </dgm:pt>
    <dgm:pt modelId="{6E781BCB-CC6F-4430-A6F9-6E765D084D61}" type="pres">
      <dgm:prSet presAssocID="{2DCC68E2-9DB7-47C9-973B-8AE9D372AB32}" presName="circle1" presStyleLbl="lnNode1" presStyleIdx="0" presStyleCnt="3"/>
      <dgm:spPr>
        <a:solidFill>
          <a:schemeClr val="accent2"/>
        </a:solidFill>
      </dgm:spPr>
    </dgm:pt>
    <dgm:pt modelId="{9CC1E4F0-25F6-485B-9A1C-9115723ED85B}" type="pres">
      <dgm:prSet presAssocID="{2DCC68E2-9DB7-47C9-973B-8AE9D372AB32}" presName="text1" presStyleLbl="revTx" presStyleIdx="0" presStyleCnt="3" custScaleX="105874">
        <dgm:presLayoutVars>
          <dgm:bulletEnabled val="1"/>
        </dgm:presLayoutVars>
      </dgm:prSet>
      <dgm:spPr/>
    </dgm:pt>
    <dgm:pt modelId="{9FD2CEF1-2520-4886-8840-BAE33794A32E}" type="pres">
      <dgm:prSet presAssocID="{2DCC68E2-9DB7-47C9-973B-8AE9D372AB32}" presName="line1" presStyleLbl="callout" presStyleIdx="0" presStyleCnt="6"/>
      <dgm:spPr>
        <a:ln>
          <a:solidFill>
            <a:srgbClr val="002060"/>
          </a:solidFill>
        </a:ln>
      </dgm:spPr>
    </dgm:pt>
    <dgm:pt modelId="{AA7C9186-9782-40D1-9BFE-C9A631E8B8DD}" type="pres">
      <dgm:prSet presAssocID="{2DCC68E2-9DB7-47C9-973B-8AE9D372AB32}" presName="d1" presStyleLbl="callout" presStyleIdx="1" presStyleCnt="6"/>
      <dgm:spPr>
        <a:ln>
          <a:solidFill>
            <a:srgbClr val="002060"/>
          </a:solidFill>
        </a:ln>
      </dgm:spPr>
    </dgm:pt>
    <dgm:pt modelId="{EEF54FCF-013C-47E7-BE03-985DC171F57E}" type="pres">
      <dgm:prSet presAssocID="{2D51F624-F042-4661-8927-222ADC0F2F66}" presName="circle2" presStyleLbl="lnNode1" presStyleIdx="1" presStyleCnt="3"/>
      <dgm:spPr>
        <a:solidFill>
          <a:schemeClr val="accent2">
            <a:lumMod val="60000"/>
            <a:lumOff val="40000"/>
          </a:schemeClr>
        </a:solidFill>
      </dgm:spPr>
    </dgm:pt>
    <dgm:pt modelId="{BCC8C6C0-BB85-44BF-BEE4-24A5D3FAF082}" type="pres">
      <dgm:prSet presAssocID="{2D51F624-F042-4661-8927-222ADC0F2F66}" presName="text2" presStyleLbl="revTx" presStyleIdx="1" presStyleCnt="3" custLinFactNeighborX="-1786" custLinFactNeighborY="16273">
        <dgm:presLayoutVars>
          <dgm:bulletEnabled val="1"/>
        </dgm:presLayoutVars>
      </dgm:prSet>
      <dgm:spPr/>
    </dgm:pt>
    <dgm:pt modelId="{2D2E7432-9929-45DE-9EF0-A195E12FA5B2}" type="pres">
      <dgm:prSet presAssocID="{2D51F624-F042-4661-8927-222ADC0F2F66}" presName="line2" presStyleLbl="callout" presStyleIdx="2" presStyleCnt="6"/>
      <dgm:spPr>
        <a:ln>
          <a:solidFill>
            <a:srgbClr val="002060"/>
          </a:solidFill>
        </a:ln>
      </dgm:spPr>
    </dgm:pt>
    <dgm:pt modelId="{609A4CC8-A6CC-47B7-A3CE-C833DF52CA94}" type="pres">
      <dgm:prSet presAssocID="{2D51F624-F042-4661-8927-222ADC0F2F66}" presName="d2" presStyleLbl="callout" presStyleIdx="3" presStyleCnt="6"/>
      <dgm:spPr>
        <a:ln>
          <a:solidFill>
            <a:srgbClr val="002060"/>
          </a:solidFill>
        </a:ln>
      </dgm:spPr>
    </dgm:pt>
    <dgm:pt modelId="{4A265C1C-8B2D-4041-B6A6-81EA355E8395}" type="pres">
      <dgm:prSet presAssocID="{B61B5133-60FE-426A-8AFA-449FCF1DE095}" presName="circle3" presStyleLbl="lnNode1" presStyleIdx="2" presStyleCnt="3"/>
      <dgm:spPr>
        <a:solidFill>
          <a:schemeClr val="accent2">
            <a:lumMod val="20000"/>
            <a:lumOff val="80000"/>
          </a:schemeClr>
        </a:solidFill>
      </dgm:spPr>
    </dgm:pt>
    <dgm:pt modelId="{921F2FCC-F9BA-4F12-B216-93041CEFBF3C}" type="pres">
      <dgm:prSet presAssocID="{B61B5133-60FE-426A-8AFA-449FCF1DE095}" presName="text3" presStyleLbl="revTx" presStyleIdx="2" presStyleCnt="3" custScaleY="102318" custLinFactNeighborX="1122" custLinFactNeighborY="41053">
        <dgm:presLayoutVars>
          <dgm:bulletEnabled val="1"/>
        </dgm:presLayoutVars>
      </dgm:prSet>
      <dgm:spPr/>
    </dgm:pt>
    <dgm:pt modelId="{009B12E8-56F0-4A3A-B938-313986B52CAB}" type="pres">
      <dgm:prSet presAssocID="{B61B5133-60FE-426A-8AFA-449FCF1DE095}" presName="line3" presStyleLbl="callout" presStyleIdx="4" presStyleCnt="6" custLinFactY="200000" custLinFactNeighborX="-10065" custLinFactNeighborY="293891"/>
      <dgm:spPr>
        <a:ln>
          <a:solidFill>
            <a:srgbClr val="002060"/>
          </a:solidFill>
        </a:ln>
      </dgm:spPr>
    </dgm:pt>
    <dgm:pt modelId="{249B4D3F-A5F0-415A-9929-3EBB38923F51}" type="pres">
      <dgm:prSet presAssocID="{B61B5133-60FE-426A-8AFA-449FCF1DE095}" presName="d3" presStyleLbl="callout" presStyleIdx="5" presStyleCnt="6" custLinFactNeighborX="-3955" custLinFactNeighborY="13809"/>
      <dgm:spPr>
        <a:ln>
          <a:solidFill>
            <a:srgbClr val="002060"/>
          </a:solidFill>
        </a:ln>
      </dgm:spPr>
    </dgm:pt>
  </dgm:ptLst>
  <dgm:cxnLst>
    <dgm:cxn modelId="{F0C40603-D450-4915-BB26-2EAC19490946}" srcId="{CF9E0C48-2005-4EFF-9C38-B8E3E0DBEACB}" destId="{2DCC68E2-9DB7-47C9-973B-8AE9D372AB32}" srcOrd="0" destOrd="0" parTransId="{F82335C2-470A-4EAC-8B74-AB6F05003724}" sibTransId="{0D79BC69-9BE9-4CB9-8B1E-00659D3712F0}"/>
    <dgm:cxn modelId="{EBD7BE22-EE0C-9A48-83A8-887C51844325}" type="presOf" srcId="{B61B5133-60FE-426A-8AFA-449FCF1DE095}" destId="{921F2FCC-F9BA-4F12-B216-93041CEFBF3C}" srcOrd="0" destOrd="0" presId="urn:microsoft.com/office/officeart/2005/8/layout/target1"/>
    <dgm:cxn modelId="{85272030-E188-0847-9216-AE4B58B0478C}" type="presOf" srcId="{CF9E0C48-2005-4EFF-9C38-B8E3E0DBEACB}" destId="{47BC9DF5-749D-4196-9CAE-56B47E98BD44}" srcOrd="0" destOrd="0" presId="urn:microsoft.com/office/officeart/2005/8/layout/target1"/>
    <dgm:cxn modelId="{7AA3FB3F-8ED1-4898-90AD-346FF3119D2E}" srcId="{CF9E0C48-2005-4EFF-9C38-B8E3E0DBEACB}" destId="{B61B5133-60FE-426A-8AFA-449FCF1DE095}" srcOrd="2" destOrd="0" parTransId="{4A0C854E-DCFA-41C0-9853-269E83903AE0}" sibTransId="{0E23A2D6-7260-4617-A9AF-0EC98AC9BE71}"/>
    <dgm:cxn modelId="{3600C979-D734-044A-8A5E-BB88790C4C82}" type="presOf" srcId="{2DCC68E2-9DB7-47C9-973B-8AE9D372AB32}" destId="{9CC1E4F0-25F6-485B-9A1C-9115723ED85B}" srcOrd="0" destOrd="0" presId="urn:microsoft.com/office/officeart/2005/8/layout/target1"/>
    <dgm:cxn modelId="{7FD1F681-1507-4684-9847-5341FBEC655D}" srcId="{CF9E0C48-2005-4EFF-9C38-B8E3E0DBEACB}" destId="{2D51F624-F042-4661-8927-222ADC0F2F66}" srcOrd="1" destOrd="0" parTransId="{51C98CF5-C18D-467A-BA7D-0F9CBDCB1ECB}" sibTransId="{9FED0EF6-8F72-4827-B3B1-0A30919CE8D7}"/>
    <dgm:cxn modelId="{A78313B9-57E5-1F48-B423-B3782797FB83}" type="presOf" srcId="{2D51F624-F042-4661-8927-222ADC0F2F66}" destId="{BCC8C6C0-BB85-44BF-BEE4-24A5D3FAF082}" srcOrd="0" destOrd="0" presId="urn:microsoft.com/office/officeart/2005/8/layout/target1"/>
    <dgm:cxn modelId="{952728A2-83F4-1D4E-9C2D-E2DAA0E4960A}" type="presParOf" srcId="{47BC9DF5-749D-4196-9CAE-56B47E98BD44}" destId="{6E781BCB-CC6F-4430-A6F9-6E765D084D61}" srcOrd="0" destOrd="0" presId="urn:microsoft.com/office/officeart/2005/8/layout/target1"/>
    <dgm:cxn modelId="{001DC624-5000-144E-855D-95B6E1CAA34B}" type="presParOf" srcId="{47BC9DF5-749D-4196-9CAE-56B47E98BD44}" destId="{9CC1E4F0-25F6-485B-9A1C-9115723ED85B}" srcOrd="1" destOrd="0" presId="urn:microsoft.com/office/officeart/2005/8/layout/target1"/>
    <dgm:cxn modelId="{567696FA-B5E5-BA45-8543-C6AF7EC6EDE5}" type="presParOf" srcId="{47BC9DF5-749D-4196-9CAE-56B47E98BD44}" destId="{9FD2CEF1-2520-4886-8840-BAE33794A32E}" srcOrd="2" destOrd="0" presId="urn:microsoft.com/office/officeart/2005/8/layout/target1"/>
    <dgm:cxn modelId="{E48D76AA-EAE5-F946-B77C-1C1FB61E948B}" type="presParOf" srcId="{47BC9DF5-749D-4196-9CAE-56B47E98BD44}" destId="{AA7C9186-9782-40D1-9BFE-C9A631E8B8DD}" srcOrd="3" destOrd="0" presId="urn:microsoft.com/office/officeart/2005/8/layout/target1"/>
    <dgm:cxn modelId="{894336C1-D6CB-614E-A943-D37E50EF8386}" type="presParOf" srcId="{47BC9DF5-749D-4196-9CAE-56B47E98BD44}" destId="{EEF54FCF-013C-47E7-BE03-985DC171F57E}" srcOrd="4" destOrd="0" presId="urn:microsoft.com/office/officeart/2005/8/layout/target1"/>
    <dgm:cxn modelId="{8EEB78C9-AB11-ED42-8F56-925D7C3D8B49}" type="presParOf" srcId="{47BC9DF5-749D-4196-9CAE-56B47E98BD44}" destId="{BCC8C6C0-BB85-44BF-BEE4-24A5D3FAF082}" srcOrd="5" destOrd="0" presId="urn:microsoft.com/office/officeart/2005/8/layout/target1"/>
    <dgm:cxn modelId="{28E6C45C-61A4-1445-BF0C-81D92330B635}" type="presParOf" srcId="{47BC9DF5-749D-4196-9CAE-56B47E98BD44}" destId="{2D2E7432-9929-45DE-9EF0-A195E12FA5B2}" srcOrd="6" destOrd="0" presId="urn:microsoft.com/office/officeart/2005/8/layout/target1"/>
    <dgm:cxn modelId="{132EE96F-B09D-5346-9E73-0BA0D6E37ABE}" type="presParOf" srcId="{47BC9DF5-749D-4196-9CAE-56B47E98BD44}" destId="{609A4CC8-A6CC-47B7-A3CE-C833DF52CA94}" srcOrd="7" destOrd="0" presId="urn:microsoft.com/office/officeart/2005/8/layout/target1"/>
    <dgm:cxn modelId="{221D2B29-008E-6342-B7BC-D3672752E91C}" type="presParOf" srcId="{47BC9DF5-749D-4196-9CAE-56B47E98BD44}" destId="{4A265C1C-8B2D-4041-B6A6-81EA355E8395}" srcOrd="8" destOrd="0" presId="urn:microsoft.com/office/officeart/2005/8/layout/target1"/>
    <dgm:cxn modelId="{98D83865-01EC-E846-AE1E-1ECE5AF2ECA5}" type="presParOf" srcId="{47BC9DF5-749D-4196-9CAE-56B47E98BD44}" destId="{921F2FCC-F9BA-4F12-B216-93041CEFBF3C}" srcOrd="9" destOrd="0" presId="urn:microsoft.com/office/officeart/2005/8/layout/target1"/>
    <dgm:cxn modelId="{15B37777-1D83-FC44-9086-97E37E9D4ACE}" type="presParOf" srcId="{47BC9DF5-749D-4196-9CAE-56B47E98BD44}" destId="{009B12E8-56F0-4A3A-B938-313986B52CAB}" srcOrd="10" destOrd="0" presId="urn:microsoft.com/office/officeart/2005/8/layout/target1"/>
    <dgm:cxn modelId="{F0BF2247-50EE-B544-A5D3-F562DA376D3C}" type="presParOf" srcId="{47BC9DF5-749D-4196-9CAE-56B47E98BD44}" destId="{249B4D3F-A5F0-415A-9929-3EBB38923F5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9E0C48-2005-4EFF-9C38-B8E3E0DBEAC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2DCC68E2-9DB7-47C9-973B-8AE9D372AB32}">
      <dgm:prSet phldrT="[Text]" custT="1"/>
      <dgm:spPr/>
      <dgm:t>
        <a:bodyPr/>
        <a:lstStyle/>
        <a:p>
          <a:endParaRPr lang="en-US" sz="1000" b="1" dirty="0"/>
        </a:p>
        <a:p>
          <a:endParaRPr lang="en-US" sz="1000" b="1" dirty="0"/>
        </a:p>
        <a:p>
          <a:r>
            <a:rPr lang="en-US" sz="1400" b="1" dirty="0"/>
            <a:t>Enduring</a:t>
          </a:r>
          <a:r>
            <a:rPr lang="en-US" sz="1000" b="1" dirty="0"/>
            <a:t> </a:t>
          </a:r>
        </a:p>
        <a:p>
          <a:endParaRPr lang="en-US" sz="1000" b="0" i="1" dirty="0"/>
        </a:p>
        <a:p>
          <a:endParaRPr lang="en-US" sz="1000" b="0" i="1" dirty="0"/>
        </a:p>
      </dgm:t>
    </dgm:pt>
    <dgm:pt modelId="{F82335C2-470A-4EAC-8B74-AB6F05003724}" type="parTrans" cxnId="{F0C40603-D450-4915-BB26-2EAC19490946}">
      <dgm:prSet/>
      <dgm:spPr/>
      <dgm:t>
        <a:bodyPr/>
        <a:lstStyle/>
        <a:p>
          <a:endParaRPr lang="en-US"/>
        </a:p>
      </dgm:t>
    </dgm:pt>
    <dgm:pt modelId="{0D79BC69-9BE9-4CB9-8B1E-00659D3712F0}" type="sibTrans" cxnId="{F0C40603-D450-4915-BB26-2EAC19490946}">
      <dgm:prSet/>
      <dgm:spPr/>
      <dgm:t>
        <a:bodyPr/>
        <a:lstStyle/>
        <a:p>
          <a:endParaRPr lang="en-US"/>
        </a:p>
      </dgm:t>
    </dgm:pt>
    <dgm:pt modelId="{B61B5133-60FE-426A-8AFA-449FCF1DE095}">
      <dgm:prSet phldrT="[Text]" custT="1"/>
      <dgm:spPr/>
      <dgm:t>
        <a:bodyPr/>
        <a:lstStyle/>
        <a:p>
          <a:r>
            <a:rPr lang="en-US" sz="1400" b="1" dirty="0"/>
            <a:t>Worth being familiar with</a:t>
          </a:r>
        </a:p>
        <a:p>
          <a:endParaRPr lang="en-US" sz="1000" b="0" i="1" dirty="0"/>
        </a:p>
      </dgm:t>
    </dgm:pt>
    <dgm:pt modelId="{4A0C854E-DCFA-41C0-9853-269E83903AE0}" type="parTrans" cxnId="{7AA3FB3F-8ED1-4898-90AD-346FF3119D2E}">
      <dgm:prSet/>
      <dgm:spPr/>
      <dgm:t>
        <a:bodyPr/>
        <a:lstStyle/>
        <a:p>
          <a:endParaRPr lang="en-US"/>
        </a:p>
      </dgm:t>
    </dgm:pt>
    <dgm:pt modelId="{0E23A2D6-7260-4617-A9AF-0EC98AC9BE71}" type="sibTrans" cxnId="{7AA3FB3F-8ED1-4898-90AD-346FF3119D2E}">
      <dgm:prSet/>
      <dgm:spPr/>
      <dgm:t>
        <a:bodyPr/>
        <a:lstStyle/>
        <a:p>
          <a:endParaRPr lang="en-US"/>
        </a:p>
      </dgm:t>
    </dgm:pt>
    <dgm:pt modelId="{2D51F624-F042-4661-8927-222ADC0F2F66}">
      <dgm:prSet phldrT="[Text]" custT="1"/>
      <dgm:spPr/>
      <dgm:t>
        <a:bodyPr/>
        <a:lstStyle/>
        <a:p>
          <a:r>
            <a:rPr lang="en-US" sz="1400" b="1" dirty="0"/>
            <a:t>Important to know </a:t>
          </a:r>
        </a:p>
        <a:p>
          <a:endParaRPr lang="en-US" sz="1000" b="0" i="1" dirty="0"/>
        </a:p>
      </dgm:t>
    </dgm:pt>
    <dgm:pt modelId="{9FED0EF6-8F72-4827-B3B1-0A30919CE8D7}" type="sibTrans" cxnId="{7FD1F681-1507-4684-9847-5341FBEC655D}">
      <dgm:prSet/>
      <dgm:spPr/>
      <dgm:t>
        <a:bodyPr/>
        <a:lstStyle/>
        <a:p>
          <a:endParaRPr lang="en-US"/>
        </a:p>
      </dgm:t>
    </dgm:pt>
    <dgm:pt modelId="{51C98CF5-C18D-467A-BA7D-0F9CBDCB1ECB}" type="parTrans" cxnId="{7FD1F681-1507-4684-9847-5341FBEC655D}">
      <dgm:prSet/>
      <dgm:spPr/>
      <dgm:t>
        <a:bodyPr/>
        <a:lstStyle/>
        <a:p>
          <a:endParaRPr lang="en-US"/>
        </a:p>
      </dgm:t>
    </dgm:pt>
    <dgm:pt modelId="{47BC9DF5-749D-4196-9CAE-56B47E98BD44}" type="pres">
      <dgm:prSet presAssocID="{CF9E0C48-2005-4EFF-9C38-B8E3E0DBEACB}" presName="composite" presStyleCnt="0">
        <dgm:presLayoutVars>
          <dgm:chMax val="5"/>
          <dgm:dir/>
          <dgm:resizeHandles val="exact"/>
        </dgm:presLayoutVars>
      </dgm:prSet>
      <dgm:spPr/>
    </dgm:pt>
    <dgm:pt modelId="{6E781BCB-CC6F-4430-A6F9-6E765D084D61}" type="pres">
      <dgm:prSet presAssocID="{2DCC68E2-9DB7-47C9-973B-8AE9D372AB32}" presName="circle1" presStyleLbl="lnNode1" presStyleIdx="0" presStyleCnt="3"/>
      <dgm:spPr>
        <a:solidFill>
          <a:schemeClr val="accent2"/>
        </a:solidFill>
      </dgm:spPr>
    </dgm:pt>
    <dgm:pt modelId="{9CC1E4F0-25F6-485B-9A1C-9115723ED85B}" type="pres">
      <dgm:prSet presAssocID="{2DCC68E2-9DB7-47C9-973B-8AE9D372AB32}" presName="text1" presStyleLbl="revTx" presStyleIdx="0" presStyleCnt="3" custScaleX="105874">
        <dgm:presLayoutVars>
          <dgm:bulletEnabled val="1"/>
        </dgm:presLayoutVars>
      </dgm:prSet>
      <dgm:spPr/>
    </dgm:pt>
    <dgm:pt modelId="{9FD2CEF1-2520-4886-8840-BAE33794A32E}" type="pres">
      <dgm:prSet presAssocID="{2DCC68E2-9DB7-47C9-973B-8AE9D372AB32}" presName="line1" presStyleLbl="callout" presStyleIdx="0" presStyleCnt="6"/>
      <dgm:spPr>
        <a:ln>
          <a:solidFill>
            <a:srgbClr val="002060"/>
          </a:solidFill>
        </a:ln>
      </dgm:spPr>
    </dgm:pt>
    <dgm:pt modelId="{AA7C9186-9782-40D1-9BFE-C9A631E8B8DD}" type="pres">
      <dgm:prSet presAssocID="{2DCC68E2-9DB7-47C9-973B-8AE9D372AB32}" presName="d1" presStyleLbl="callout" presStyleIdx="1" presStyleCnt="6"/>
      <dgm:spPr>
        <a:ln>
          <a:solidFill>
            <a:srgbClr val="002060"/>
          </a:solidFill>
        </a:ln>
      </dgm:spPr>
    </dgm:pt>
    <dgm:pt modelId="{EEF54FCF-013C-47E7-BE03-985DC171F57E}" type="pres">
      <dgm:prSet presAssocID="{2D51F624-F042-4661-8927-222ADC0F2F66}" presName="circle2" presStyleLbl="lnNode1" presStyleIdx="1" presStyleCnt="3"/>
      <dgm:spPr>
        <a:solidFill>
          <a:schemeClr val="accent2">
            <a:lumMod val="60000"/>
            <a:lumOff val="40000"/>
          </a:schemeClr>
        </a:solidFill>
      </dgm:spPr>
    </dgm:pt>
    <dgm:pt modelId="{BCC8C6C0-BB85-44BF-BEE4-24A5D3FAF082}" type="pres">
      <dgm:prSet presAssocID="{2D51F624-F042-4661-8927-222ADC0F2F66}" presName="text2" presStyleLbl="revTx" presStyleIdx="1" presStyleCnt="3" custLinFactNeighborX="-1786" custLinFactNeighborY="16273">
        <dgm:presLayoutVars>
          <dgm:bulletEnabled val="1"/>
        </dgm:presLayoutVars>
      </dgm:prSet>
      <dgm:spPr/>
    </dgm:pt>
    <dgm:pt modelId="{2D2E7432-9929-45DE-9EF0-A195E12FA5B2}" type="pres">
      <dgm:prSet presAssocID="{2D51F624-F042-4661-8927-222ADC0F2F66}" presName="line2" presStyleLbl="callout" presStyleIdx="2" presStyleCnt="6"/>
      <dgm:spPr>
        <a:ln>
          <a:solidFill>
            <a:srgbClr val="002060"/>
          </a:solidFill>
        </a:ln>
      </dgm:spPr>
    </dgm:pt>
    <dgm:pt modelId="{609A4CC8-A6CC-47B7-A3CE-C833DF52CA94}" type="pres">
      <dgm:prSet presAssocID="{2D51F624-F042-4661-8927-222ADC0F2F66}" presName="d2" presStyleLbl="callout" presStyleIdx="3" presStyleCnt="6"/>
      <dgm:spPr>
        <a:ln>
          <a:solidFill>
            <a:srgbClr val="002060"/>
          </a:solidFill>
        </a:ln>
      </dgm:spPr>
    </dgm:pt>
    <dgm:pt modelId="{4A265C1C-8B2D-4041-B6A6-81EA355E8395}" type="pres">
      <dgm:prSet presAssocID="{B61B5133-60FE-426A-8AFA-449FCF1DE095}" presName="circle3" presStyleLbl="lnNode1" presStyleIdx="2" presStyleCnt="3"/>
      <dgm:spPr>
        <a:solidFill>
          <a:schemeClr val="accent2">
            <a:lumMod val="20000"/>
            <a:lumOff val="80000"/>
          </a:schemeClr>
        </a:solidFill>
      </dgm:spPr>
    </dgm:pt>
    <dgm:pt modelId="{921F2FCC-F9BA-4F12-B216-93041CEFBF3C}" type="pres">
      <dgm:prSet presAssocID="{B61B5133-60FE-426A-8AFA-449FCF1DE095}" presName="text3" presStyleLbl="revTx" presStyleIdx="2" presStyleCnt="3" custScaleY="102318" custLinFactNeighborX="1122" custLinFactNeighborY="41053">
        <dgm:presLayoutVars>
          <dgm:bulletEnabled val="1"/>
        </dgm:presLayoutVars>
      </dgm:prSet>
      <dgm:spPr/>
    </dgm:pt>
    <dgm:pt modelId="{009B12E8-56F0-4A3A-B938-313986B52CAB}" type="pres">
      <dgm:prSet presAssocID="{B61B5133-60FE-426A-8AFA-449FCF1DE095}" presName="line3" presStyleLbl="callout" presStyleIdx="4" presStyleCnt="6" custLinFactY="200000" custLinFactNeighborX="-10065" custLinFactNeighborY="293891"/>
      <dgm:spPr>
        <a:ln>
          <a:solidFill>
            <a:srgbClr val="002060"/>
          </a:solidFill>
        </a:ln>
      </dgm:spPr>
    </dgm:pt>
    <dgm:pt modelId="{249B4D3F-A5F0-415A-9929-3EBB38923F51}" type="pres">
      <dgm:prSet presAssocID="{B61B5133-60FE-426A-8AFA-449FCF1DE095}" presName="d3" presStyleLbl="callout" presStyleIdx="5" presStyleCnt="6" custLinFactNeighborX="-3955" custLinFactNeighborY="13809"/>
      <dgm:spPr>
        <a:ln>
          <a:solidFill>
            <a:srgbClr val="002060"/>
          </a:solidFill>
        </a:ln>
      </dgm:spPr>
    </dgm:pt>
  </dgm:ptLst>
  <dgm:cxnLst>
    <dgm:cxn modelId="{F0C40603-D450-4915-BB26-2EAC19490946}" srcId="{CF9E0C48-2005-4EFF-9C38-B8E3E0DBEACB}" destId="{2DCC68E2-9DB7-47C9-973B-8AE9D372AB32}" srcOrd="0" destOrd="0" parTransId="{F82335C2-470A-4EAC-8B74-AB6F05003724}" sibTransId="{0D79BC69-9BE9-4CB9-8B1E-00659D3712F0}"/>
    <dgm:cxn modelId="{EBD7BE22-EE0C-9A48-83A8-887C51844325}" type="presOf" srcId="{B61B5133-60FE-426A-8AFA-449FCF1DE095}" destId="{921F2FCC-F9BA-4F12-B216-93041CEFBF3C}" srcOrd="0" destOrd="0" presId="urn:microsoft.com/office/officeart/2005/8/layout/target1"/>
    <dgm:cxn modelId="{85272030-E188-0847-9216-AE4B58B0478C}" type="presOf" srcId="{CF9E0C48-2005-4EFF-9C38-B8E3E0DBEACB}" destId="{47BC9DF5-749D-4196-9CAE-56B47E98BD44}" srcOrd="0" destOrd="0" presId="urn:microsoft.com/office/officeart/2005/8/layout/target1"/>
    <dgm:cxn modelId="{7AA3FB3F-8ED1-4898-90AD-346FF3119D2E}" srcId="{CF9E0C48-2005-4EFF-9C38-B8E3E0DBEACB}" destId="{B61B5133-60FE-426A-8AFA-449FCF1DE095}" srcOrd="2" destOrd="0" parTransId="{4A0C854E-DCFA-41C0-9853-269E83903AE0}" sibTransId="{0E23A2D6-7260-4617-A9AF-0EC98AC9BE71}"/>
    <dgm:cxn modelId="{3600C979-D734-044A-8A5E-BB88790C4C82}" type="presOf" srcId="{2DCC68E2-9DB7-47C9-973B-8AE9D372AB32}" destId="{9CC1E4F0-25F6-485B-9A1C-9115723ED85B}" srcOrd="0" destOrd="0" presId="urn:microsoft.com/office/officeart/2005/8/layout/target1"/>
    <dgm:cxn modelId="{7FD1F681-1507-4684-9847-5341FBEC655D}" srcId="{CF9E0C48-2005-4EFF-9C38-B8E3E0DBEACB}" destId="{2D51F624-F042-4661-8927-222ADC0F2F66}" srcOrd="1" destOrd="0" parTransId="{51C98CF5-C18D-467A-BA7D-0F9CBDCB1ECB}" sibTransId="{9FED0EF6-8F72-4827-B3B1-0A30919CE8D7}"/>
    <dgm:cxn modelId="{A78313B9-57E5-1F48-B423-B3782797FB83}" type="presOf" srcId="{2D51F624-F042-4661-8927-222ADC0F2F66}" destId="{BCC8C6C0-BB85-44BF-BEE4-24A5D3FAF082}" srcOrd="0" destOrd="0" presId="urn:microsoft.com/office/officeart/2005/8/layout/target1"/>
    <dgm:cxn modelId="{952728A2-83F4-1D4E-9C2D-E2DAA0E4960A}" type="presParOf" srcId="{47BC9DF5-749D-4196-9CAE-56B47E98BD44}" destId="{6E781BCB-CC6F-4430-A6F9-6E765D084D61}" srcOrd="0" destOrd="0" presId="urn:microsoft.com/office/officeart/2005/8/layout/target1"/>
    <dgm:cxn modelId="{001DC624-5000-144E-855D-95B6E1CAA34B}" type="presParOf" srcId="{47BC9DF5-749D-4196-9CAE-56B47E98BD44}" destId="{9CC1E4F0-25F6-485B-9A1C-9115723ED85B}" srcOrd="1" destOrd="0" presId="urn:microsoft.com/office/officeart/2005/8/layout/target1"/>
    <dgm:cxn modelId="{567696FA-B5E5-BA45-8543-C6AF7EC6EDE5}" type="presParOf" srcId="{47BC9DF5-749D-4196-9CAE-56B47E98BD44}" destId="{9FD2CEF1-2520-4886-8840-BAE33794A32E}" srcOrd="2" destOrd="0" presId="urn:microsoft.com/office/officeart/2005/8/layout/target1"/>
    <dgm:cxn modelId="{E48D76AA-EAE5-F946-B77C-1C1FB61E948B}" type="presParOf" srcId="{47BC9DF5-749D-4196-9CAE-56B47E98BD44}" destId="{AA7C9186-9782-40D1-9BFE-C9A631E8B8DD}" srcOrd="3" destOrd="0" presId="urn:microsoft.com/office/officeart/2005/8/layout/target1"/>
    <dgm:cxn modelId="{894336C1-D6CB-614E-A943-D37E50EF8386}" type="presParOf" srcId="{47BC9DF5-749D-4196-9CAE-56B47E98BD44}" destId="{EEF54FCF-013C-47E7-BE03-985DC171F57E}" srcOrd="4" destOrd="0" presId="urn:microsoft.com/office/officeart/2005/8/layout/target1"/>
    <dgm:cxn modelId="{8EEB78C9-AB11-ED42-8F56-925D7C3D8B49}" type="presParOf" srcId="{47BC9DF5-749D-4196-9CAE-56B47E98BD44}" destId="{BCC8C6C0-BB85-44BF-BEE4-24A5D3FAF082}" srcOrd="5" destOrd="0" presId="urn:microsoft.com/office/officeart/2005/8/layout/target1"/>
    <dgm:cxn modelId="{28E6C45C-61A4-1445-BF0C-81D92330B635}" type="presParOf" srcId="{47BC9DF5-749D-4196-9CAE-56B47E98BD44}" destId="{2D2E7432-9929-45DE-9EF0-A195E12FA5B2}" srcOrd="6" destOrd="0" presId="urn:microsoft.com/office/officeart/2005/8/layout/target1"/>
    <dgm:cxn modelId="{132EE96F-B09D-5346-9E73-0BA0D6E37ABE}" type="presParOf" srcId="{47BC9DF5-749D-4196-9CAE-56B47E98BD44}" destId="{609A4CC8-A6CC-47B7-A3CE-C833DF52CA94}" srcOrd="7" destOrd="0" presId="urn:microsoft.com/office/officeart/2005/8/layout/target1"/>
    <dgm:cxn modelId="{221D2B29-008E-6342-B7BC-D3672752E91C}" type="presParOf" srcId="{47BC9DF5-749D-4196-9CAE-56B47E98BD44}" destId="{4A265C1C-8B2D-4041-B6A6-81EA355E8395}" srcOrd="8" destOrd="0" presId="urn:microsoft.com/office/officeart/2005/8/layout/target1"/>
    <dgm:cxn modelId="{98D83865-01EC-E846-AE1E-1ECE5AF2ECA5}" type="presParOf" srcId="{47BC9DF5-749D-4196-9CAE-56B47E98BD44}" destId="{921F2FCC-F9BA-4F12-B216-93041CEFBF3C}" srcOrd="9" destOrd="0" presId="urn:microsoft.com/office/officeart/2005/8/layout/target1"/>
    <dgm:cxn modelId="{15B37777-1D83-FC44-9086-97E37E9D4ACE}" type="presParOf" srcId="{47BC9DF5-749D-4196-9CAE-56B47E98BD44}" destId="{009B12E8-56F0-4A3A-B938-313986B52CAB}" srcOrd="10" destOrd="0" presId="urn:microsoft.com/office/officeart/2005/8/layout/target1"/>
    <dgm:cxn modelId="{F0BF2247-50EE-B544-A5D3-F562DA376D3C}" type="presParOf" srcId="{47BC9DF5-749D-4196-9CAE-56B47E98BD44}" destId="{249B4D3F-A5F0-415A-9929-3EBB38923F5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9E0C48-2005-4EFF-9C38-B8E3E0DBEAC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2DCC68E2-9DB7-47C9-973B-8AE9D372AB32}">
      <dgm:prSet phldrT="[Text]" custT="1"/>
      <dgm:spPr/>
      <dgm:t>
        <a:bodyPr/>
        <a:lstStyle/>
        <a:p>
          <a:endParaRPr lang="en-US" sz="1000" b="1" dirty="0"/>
        </a:p>
        <a:p>
          <a:endParaRPr lang="en-US" sz="1000" b="1" dirty="0"/>
        </a:p>
        <a:p>
          <a:r>
            <a:rPr lang="en-US" sz="1400" b="1" dirty="0"/>
            <a:t>Enduring</a:t>
          </a:r>
          <a:r>
            <a:rPr lang="en-US" sz="1000" b="1" dirty="0"/>
            <a:t> </a:t>
          </a:r>
        </a:p>
        <a:p>
          <a:endParaRPr lang="en-US" sz="1000" b="0" i="1" dirty="0"/>
        </a:p>
        <a:p>
          <a:endParaRPr lang="en-US" sz="1000" b="0" i="1" dirty="0"/>
        </a:p>
      </dgm:t>
    </dgm:pt>
    <dgm:pt modelId="{F82335C2-470A-4EAC-8B74-AB6F05003724}" type="parTrans" cxnId="{F0C40603-D450-4915-BB26-2EAC19490946}">
      <dgm:prSet/>
      <dgm:spPr/>
      <dgm:t>
        <a:bodyPr/>
        <a:lstStyle/>
        <a:p>
          <a:endParaRPr lang="en-US"/>
        </a:p>
      </dgm:t>
    </dgm:pt>
    <dgm:pt modelId="{0D79BC69-9BE9-4CB9-8B1E-00659D3712F0}" type="sibTrans" cxnId="{F0C40603-D450-4915-BB26-2EAC19490946}">
      <dgm:prSet/>
      <dgm:spPr/>
      <dgm:t>
        <a:bodyPr/>
        <a:lstStyle/>
        <a:p>
          <a:endParaRPr lang="en-US"/>
        </a:p>
      </dgm:t>
    </dgm:pt>
    <dgm:pt modelId="{B61B5133-60FE-426A-8AFA-449FCF1DE095}">
      <dgm:prSet phldrT="[Text]" custT="1"/>
      <dgm:spPr/>
      <dgm:t>
        <a:bodyPr/>
        <a:lstStyle/>
        <a:p>
          <a:r>
            <a:rPr lang="en-US" sz="1400" b="1" dirty="0"/>
            <a:t>Worth being familiar with</a:t>
          </a:r>
        </a:p>
        <a:p>
          <a:endParaRPr lang="en-US" sz="1000" b="0" i="1" dirty="0"/>
        </a:p>
      </dgm:t>
    </dgm:pt>
    <dgm:pt modelId="{4A0C854E-DCFA-41C0-9853-269E83903AE0}" type="parTrans" cxnId="{7AA3FB3F-8ED1-4898-90AD-346FF3119D2E}">
      <dgm:prSet/>
      <dgm:spPr/>
      <dgm:t>
        <a:bodyPr/>
        <a:lstStyle/>
        <a:p>
          <a:endParaRPr lang="en-US"/>
        </a:p>
      </dgm:t>
    </dgm:pt>
    <dgm:pt modelId="{0E23A2D6-7260-4617-A9AF-0EC98AC9BE71}" type="sibTrans" cxnId="{7AA3FB3F-8ED1-4898-90AD-346FF3119D2E}">
      <dgm:prSet/>
      <dgm:spPr/>
      <dgm:t>
        <a:bodyPr/>
        <a:lstStyle/>
        <a:p>
          <a:endParaRPr lang="en-US"/>
        </a:p>
      </dgm:t>
    </dgm:pt>
    <dgm:pt modelId="{2D51F624-F042-4661-8927-222ADC0F2F66}">
      <dgm:prSet phldrT="[Text]" custT="1"/>
      <dgm:spPr/>
      <dgm:t>
        <a:bodyPr/>
        <a:lstStyle/>
        <a:p>
          <a:r>
            <a:rPr lang="en-US" sz="1400" b="1" dirty="0"/>
            <a:t>Important to know </a:t>
          </a:r>
        </a:p>
        <a:p>
          <a:endParaRPr lang="en-US" sz="1000" b="0" i="1" dirty="0"/>
        </a:p>
      </dgm:t>
    </dgm:pt>
    <dgm:pt modelId="{9FED0EF6-8F72-4827-B3B1-0A30919CE8D7}" type="sibTrans" cxnId="{7FD1F681-1507-4684-9847-5341FBEC655D}">
      <dgm:prSet/>
      <dgm:spPr/>
      <dgm:t>
        <a:bodyPr/>
        <a:lstStyle/>
        <a:p>
          <a:endParaRPr lang="en-US"/>
        </a:p>
      </dgm:t>
    </dgm:pt>
    <dgm:pt modelId="{51C98CF5-C18D-467A-BA7D-0F9CBDCB1ECB}" type="parTrans" cxnId="{7FD1F681-1507-4684-9847-5341FBEC655D}">
      <dgm:prSet/>
      <dgm:spPr/>
      <dgm:t>
        <a:bodyPr/>
        <a:lstStyle/>
        <a:p>
          <a:endParaRPr lang="en-US"/>
        </a:p>
      </dgm:t>
    </dgm:pt>
    <dgm:pt modelId="{47BC9DF5-749D-4196-9CAE-56B47E98BD44}" type="pres">
      <dgm:prSet presAssocID="{CF9E0C48-2005-4EFF-9C38-B8E3E0DBEACB}" presName="composite" presStyleCnt="0">
        <dgm:presLayoutVars>
          <dgm:chMax val="5"/>
          <dgm:dir/>
          <dgm:resizeHandles val="exact"/>
        </dgm:presLayoutVars>
      </dgm:prSet>
      <dgm:spPr/>
    </dgm:pt>
    <dgm:pt modelId="{6E781BCB-CC6F-4430-A6F9-6E765D084D61}" type="pres">
      <dgm:prSet presAssocID="{2DCC68E2-9DB7-47C9-973B-8AE9D372AB32}" presName="circle1" presStyleLbl="lnNode1" presStyleIdx="0" presStyleCnt="3"/>
      <dgm:spPr>
        <a:solidFill>
          <a:schemeClr val="accent2"/>
        </a:solidFill>
      </dgm:spPr>
    </dgm:pt>
    <dgm:pt modelId="{9CC1E4F0-25F6-485B-9A1C-9115723ED85B}" type="pres">
      <dgm:prSet presAssocID="{2DCC68E2-9DB7-47C9-973B-8AE9D372AB32}" presName="text1" presStyleLbl="revTx" presStyleIdx="0" presStyleCnt="3" custScaleX="105874">
        <dgm:presLayoutVars>
          <dgm:bulletEnabled val="1"/>
        </dgm:presLayoutVars>
      </dgm:prSet>
      <dgm:spPr/>
    </dgm:pt>
    <dgm:pt modelId="{9FD2CEF1-2520-4886-8840-BAE33794A32E}" type="pres">
      <dgm:prSet presAssocID="{2DCC68E2-9DB7-47C9-973B-8AE9D372AB32}" presName="line1" presStyleLbl="callout" presStyleIdx="0" presStyleCnt="6"/>
      <dgm:spPr>
        <a:ln>
          <a:solidFill>
            <a:srgbClr val="002060"/>
          </a:solidFill>
        </a:ln>
      </dgm:spPr>
    </dgm:pt>
    <dgm:pt modelId="{AA7C9186-9782-40D1-9BFE-C9A631E8B8DD}" type="pres">
      <dgm:prSet presAssocID="{2DCC68E2-9DB7-47C9-973B-8AE9D372AB32}" presName="d1" presStyleLbl="callout" presStyleIdx="1" presStyleCnt="6"/>
      <dgm:spPr>
        <a:ln>
          <a:solidFill>
            <a:srgbClr val="002060"/>
          </a:solidFill>
        </a:ln>
      </dgm:spPr>
    </dgm:pt>
    <dgm:pt modelId="{EEF54FCF-013C-47E7-BE03-985DC171F57E}" type="pres">
      <dgm:prSet presAssocID="{2D51F624-F042-4661-8927-222ADC0F2F66}" presName="circle2" presStyleLbl="lnNode1" presStyleIdx="1" presStyleCnt="3"/>
      <dgm:spPr>
        <a:solidFill>
          <a:schemeClr val="accent2">
            <a:lumMod val="60000"/>
            <a:lumOff val="40000"/>
          </a:schemeClr>
        </a:solidFill>
      </dgm:spPr>
    </dgm:pt>
    <dgm:pt modelId="{BCC8C6C0-BB85-44BF-BEE4-24A5D3FAF082}" type="pres">
      <dgm:prSet presAssocID="{2D51F624-F042-4661-8927-222ADC0F2F66}" presName="text2" presStyleLbl="revTx" presStyleIdx="1" presStyleCnt="3" custLinFactNeighborX="-1786" custLinFactNeighborY="16273">
        <dgm:presLayoutVars>
          <dgm:bulletEnabled val="1"/>
        </dgm:presLayoutVars>
      </dgm:prSet>
      <dgm:spPr/>
    </dgm:pt>
    <dgm:pt modelId="{2D2E7432-9929-45DE-9EF0-A195E12FA5B2}" type="pres">
      <dgm:prSet presAssocID="{2D51F624-F042-4661-8927-222ADC0F2F66}" presName="line2" presStyleLbl="callout" presStyleIdx="2" presStyleCnt="6"/>
      <dgm:spPr>
        <a:ln>
          <a:solidFill>
            <a:srgbClr val="002060"/>
          </a:solidFill>
        </a:ln>
      </dgm:spPr>
    </dgm:pt>
    <dgm:pt modelId="{609A4CC8-A6CC-47B7-A3CE-C833DF52CA94}" type="pres">
      <dgm:prSet presAssocID="{2D51F624-F042-4661-8927-222ADC0F2F66}" presName="d2" presStyleLbl="callout" presStyleIdx="3" presStyleCnt="6"/>
      <dgm:spPr>
        <a:ln>
          <a:solidFill>
            <a:srgbClr val="002060"/>
          </a:solidFill>
        </a:ln>
      </dgm:spPr>
    </dgm:pt>
    <dgm:pt modelId="{4A265C1C-8B2D-4041-B6A6-81EA355E8395}" type="pres">
      <dgm:prSet presAssocID="{B61B5133-60FE-426A-8AFA-449FCF1DE095}" presName="circle3" presStyleLbl="lnNode1" presStyleIdx="2" presStyleCnt="3"/>
      <dgm:spPr>
        <a:solidFill>
          <a:schemeClr val="accent2">
            <a:lumMod val="20000"/>
            <a:lumOff val="80000"/>
          </a:schemeClr>
        </a:solidFill>
      </dgm:spPr>
    </dgm:pt>
    <dgm:pt modelId="{921F2FCC-F9BA-4F12-B216-93041CEFBF3C}" type="pres">
      <dgm:prSet presAssocID="{B61B5133-60FE-426A-8AFA-449FCF1DE095}" presName="text3" presStyleLbl="revTx" presStyleIdx="2" presStyleCnt="3" custScaleY="102318" custLinFactNeighborX="1122" custLinFactNeighborY="41053">
        <dgm:presLayoutVars>
          <dgm:bulletEnabled val="1"/>
        </dgm:presLayoutVars>
      </dgm:prSet>
      <dgm:spPr/>
    </dgm:pt>
    <dgm:pt modelId="{009B12E8-56F0-4A3A-B938-313986B52CAB}" type="pres">
      <dgm:prSet presAssocID="{B61B5133-60FE-426A-8AFA-449FCF1DE095}" presName="line3" presStyleLbl="callout" presStyleIdx="4" presStyleCnt="6" custLinFactY="200000" custLinFactNeighborX="-10065" custLinFactNeighborY="293891"/>
      <dgm:spPr>
        <a:ln>
          <a:solidFill>
            <a:srgbClr val="002060"/>
          </a:solidFill>
        </a:ln>
      </dgm:spPr>
    </dgm:pt>
    <dgm:pt modelId="{249B4D3F-A5F0-415A-9929-3EBB38923F51}" type="pres">
      <dgm:prSet presAssocID="{B61B5133-60FE-426A-8AFA-449FCF1DE095}" presName="d3" presStyleLbl="callout" presStyleIdx="5" presStyleCnt="6" custLinFactNeighborX="-3955" custLinFactNeighborY="13809"/>
      <dgm:spPr>
        <a:ln>
          <a:solidFill>
            <a:srgbClr val="002060"/>
          </a:solidFill>
        </a:ln>
      </dgm:spPr>
    </dgm:pt>
  </dgm:ptLst>
  <dgm:cxnLst>
    <dgm:cxn modelId="{F0C40603-D450-4915-BB26-2EAC19490946}" srcId="{CF9E0C48-2005-4EFF-9C38-B8E3E0DBEACB}" destId="{2DCC68E2-9DB7-47C9-973B-8AE9D372AB32}" srcOrd="0" destOrd="0" parTransId="{F82335C2-470A-4EAC-8B74-AB6F05003724}" sibTransId="{0D79BC69-9BE9-4CB9-8B1E-00659D3712F0}"/>
    <dgm:cxn modelId="{EBD7BE22-EE0C-9A48-83A8-887C51844325}" type="presOf" srcId="{B61B5133-60FE-426A-8AFA-449FCF1DE095}" destId="{921F2FCC-F9BA-4F12-B216-93041CEFBF3C}" srcOrd="0" destOrd="0" presId="urn:microsoft.com/office/officeart/2005/8/layout/target1"/>
    <dgm:cxn modelId="{85272030-E188-0847-9216-AE4B58B0478C}" type="presOf" srcId="{CF9E0C48-2005-4EFF-9C38-B8E3E0DBEACB}" destId="{47BC9DF5-749D-4196-9CAE-56B47E98BD44}" srcOrd="0" destOrd="0" presId="urn:microsoft.com/office/officeart/2005/8/layout/target1"/>
    <dgm:cxn modelId="{7AA3FB3F-8ED1-4898-90AD-346FF3119D2E}" srcId="{CF9E0C48-2005-4EFF-9C38-B8E3E0DBEACB}" destId="{B61B5133-60FE-426A-8AFA-449FCF1DE095}" srcOrd="2" destOrd="0" parTransId="{4A0C854E-DCFA-41C0-9853-269E83903AE0}" sibTransId="{0E23A2D6-7260-4617-A9AF-0EC98AC9BE71}"/>
    <dgm:cxn modelId="{3600C979-D734-044A-8A5E-BB88790C4C82}" type="presOf" srcId="{2DCC68E2-9DB7-47C9-973B-8AE9D372AB32}" destId="{9CC1E4F0-25F6-485B-9A1C-9115723ED85B}" srcOrd="0" destOrd="0" presId="urn:microsoft.com/office/officeart/2005/8/layout/target1"/>
    <dgm:cxn modelId="{7FD1F681-1507-4684-9847-5341FBEC655D}" srcId="{CF9E0C48-2005-4EFF-9C38-B8E3E0DBEACB}" destId="{2D51F624-F042-4661-8927-222ADC0F2F66}" srcOrd="1" destOrd="0" parTransId="{51C98CF5-C18D-467A-BA7D-0F9CBDCB1ECB}" sibTransId="{9FED0EF6-8F72-4827-B3B1-0A30919CE8D7}"/>
    <dgm:cxn modelId="{A78313B9-57E5-1F48-B423-B3782797FB83}" type="presOf" srcId="{2D51F624-F042-4661-8927-222ADC0F2F66}" destId="{BCC8C6C0-BB85-44BF-BEE4-24A5D3FAF082}" srcOrd="0" destOrd="0" presId="urn:microsoft.com/office/officeart/2005/8/layout/target1"/>
    <dgm:cxn modelId="{952728A2-83F4-1D4E-9C2D-E2DAA0E4960A}" type="presParOf" srcId="{47BC9DF5-749D-4196-9CAE-56B47E98BD44}" destId="{6E781BCB-CC6F-4430-A6F9-6E765D084D61}" srcOrd="0" destOrd="0" presId="urn:microsoft.com/office/officeart/2005/8/layout/target1"/>
    <dgm:cxn modelId="{001DC624-5000-144E-855D-95B6E1CAA34B}" type="presParOf" srcId="{47BC9DF5-749D-4196-9CAE-56B47E98BD44}" destId="{9CC1E4F0-25F6-485B-9A1C-9115723ED85B}" srcOrd="1" destOrd="0" presId="urn:microsoft.com/office/officeart/2005/8/layout/target1"/>
    <dgm:cxn modelId="{567696FA-B5E5-BA45-8543-C6AF7EC6EDE5}" type="presParOf" srcId="{47BC9DF5-749D-4196-9CAE-56B47E98BD44}" destId="{9FD2CEF1-2520-4886-8840-BAE33794A32E}" srcOrd="2" destOrd="0" presId="urn:microsoft.com/office/officeart/2005/8/layout/target1"/>
    <dgm:cxn modelId="{E48D76AA-EAE5-F946-B77C-1C1FB61E948B}" type="presParOf" srcId="{47BC9DF5-749D-4196-9CAE-56B47E98BD44}" destId="{AA7C9186-9782-40D1-9BFE-C9A631E8B8DD}" srcOrd="3" destOrd="0" presId="urn:microsoft.com/office/officeart/2005/8/layout/target1"/>
    <dgm:cxn modelId="{894336C1-D6CB-614E-A943-D37E50EF8386}" type="presParOf" srcId="{47BC9DF5-749D-4196-9CAE-56B47E98BD44}" destId="{EEF54FCF-013C-47E7-BE03-985DC171F57E}" srcOrd="4" destOrd="0" presId="urn:microsoft.com/office/officeart/2005/8/layout/target1"/>
    <dgm:cxn modelId="{8EEB78C9-AB11-ED42-8F56-925D7C3D8B49}" type="presParOf" srcId="{47BC9DF5-749D-4196-9CAE-56B47E98BD44}" destId="{BCC8C6C0-BB85-44BF-BEE4-24A5D3FAF082}" srcOrd="5" destOrd="0" presId="urn:microsoft.com/office/officeart/2005/8/layout/target1"/>
    <dgm:cxn modelId="{28E6C45C-61A4-1445-BF0C-81D92330B635}" type="presParOf" srcId="{47BC9DF5-749D-4196-9CAE-56B47E98BD44}" destId="{2D2E7432-9929-45DE-9EF0-A195E12FA5B2}" srcOrd="6" destOrd="0" presId="urn:microsoft.com/office/officeart/2005/8/layout/target1"/>
    <dgm:cxn modelId="{132EE96F-B09D-5346-9E73-0BA0D6E37ABE}" type="presParOf" srcId="{47BC9DF5-749D-4196-9CAE-56B47E98BD44}" destId="{609A4CC8-A6CC-47B7-A3CE-C833DF52CA94}" srcOrd="7" destOrd="0" presId="urn:microsoft.com/office/officeart/2005/8/layout/target1"/>
    <dgm:cxn modelId="{221D2B29-008E-6342-B7BC-D3672752E91C}" type="presParOf" srcId="{47BC9DF5-749D-4196-9CAE-56B47E98BD44}" destId="{4A265C1C-8B2D-4041-B6A6-81EA355E8395}" srcOrd="8" destOrd="0" presId="urn:microsoft.com/office/officeart/2005/8/layout/target1"/>
    <dgm:cxn modelId="{98D83865-01EC-E846-AE1E-1ECE5AF2ECA5}" type="presParOf" srcId="{47BC9DF5-749D-4196-9CAE-56B47E98BD44}" destId="{921F2FCC-F9BA-4F12-B216-93041CEFBF3C}" srcOrd="9" destOrd="0" presId="urn:microsoft.com/office/officeart/2005/8/layout/target1"/>
    <dgm:cxn modelId="{15B37777-1D83-FC44-9086-97E37E9D4ACE}" type="presParOf" srcId="{47BC9DF5-749D-4196-9CAE-56B47E98BD44}" destId="{009B12E8-56F0-4A3A-B938-313986B52CAB}" srcOrd="10" destOrd="0" presId="urn:microsoft.com/office/officeart/2005/8/layout/target1"/>
    <dgm:cxn modelId="{F0BF2247-50EE-B544-A5D3-F562DA376D3C}" type="presParOf" srcId="{47BC9DF5-749D-4196-9CAE-56B47E98BD44}" destId="{249B4D3F-A5F0-415A-9929-3EBB38923F5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9E0C48-2005-4EFF-9C38-B8E3E0DBEAC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2DCC68E2-9DB7-47C9-973B-8AE9D372AB32}">
      <dgm:prSet phldrT="[Text]" custT="1"/>
      <dgm:spPr/>
      <dgm:t>
        <a:bodyPr/>
        <a:lstStyle/>
        <a:p>
          <a:endParaRPr lang="en-US" sz="1000" b="1" dirty="0"/>
        </a:p>
        <a:p>
          <a:endParaRPr lang="en-US" sz="1000" b="1" dirty="0"/>
        </a:p>
        <a:p>
          <a:r>
            <a:rPr lang="en-US" sz="1400" b="1" dirty="0"/>
            <a:t>Enduring</a:t>
          </a:r>
          <a:r>
            <a:rPr lang="en-US" sz="1000" b="1" dirty="0"/>
            <a:t> </a:t>
          </a:r>
        </a:p>
        <a:p>
          <a:endParaRPr lang="en-US" sz="1000" b="0" i="1" dirty="0"/>
        </a:p>
        <a:p>
          <a:endParaRPr lang="en-US" sz="1000" b="0" i="1" dirty="0"/>
        </a:p>
      </dgm:t>
    </dgm:pt>
    <dgm:pt modelId="{F82335C2-470A-4EAC-8B74-AB6F05003724}" type="parTrans" cxnId="{F0C40603-D450-4915-BB26-2EAC19490946}">
      <dgm:prSet/>
      <dgm:spPr/>
      <dgm:t>
        <a:bodyPr/>
        <a:lstStyle/>
        <a:p>
          <a:endParaRPr lang="en-US"/>
        </a:p>
      </dgm:t>
    </dgm:pt>
    <dgm:pt modelId="{0D79BC69-9BE9-4CB9-8B1E-00659D3712F0}" type="sibTrans" cxnId="{F0C40603-D450-4915-BB26-2EAC19490946}">
      <dgm:prSet/>
      <dgm:spPr/>
      <dgm:t>
        <a:bodyPr/>
        <a:lstStyle/>
        <a:p>
          <a:endParaRPr lang="en-US"/>
        </a:p>
      </dgm:t>
    </dgm:pt>
    <dgm:pt modelId="{B61B5133-60FE-426A-8AFA-449FCF1DE095}">
      <dgm:prSet phldrT="[Text]" custT="1"/>
      <dgm:spPr/>
      <dgm:t>
        <a:bodyPr/>
        <a:lstStyle/>
        <a:p>
          <a:r>
            <a:rPr lang="en-US" sz="1400" b="1" dirty="0"/>
            <a:t>Worth being familiar with</a:t>
          </a:r>
        </a:p>
        <a:p>
          <a:endParaRPr lang="en-US" sz="1000" b="0" i="1" dirty="0"/>
        </a:p>
      </dgm:t>
    </dgm:pt>
    <dgm:pt modelId="{4A0C854E-DCFA-41C0-9853-269E83903AE0}" type="parTrans" cxnId="{7AA3FB3F-8ED1-4898-90AD-346FF3119D2E}">
      <dgm:prSet/>
      <dgm:spPr/>
      <dgm:t>
        <a:bodyPr/>
        <a:lstStyle/>
        <a:p>
          <a:endParaRPr lang="en-US"/>
        </a:p>
      </dgm:t>
    </dgm:pt>
    <dgm:pt modelId="{0E23A2D6-7260-4617-A9AF-0EC98AC9BE71}" type="sibTrans" cxnId="{7AA3FB3F-8ED1-4898-90AD-346FF3119D2E}">
      <dgm:prSet/>
      <dgm:spPr/>
      <dgm:t>
        <a:bodyPr/>
        <a:lstStyle/>
        <a:p>
          <a:endParaRPr lang="en-US"/>
        </a:p>
      </dgm:t>
    </dgm:pt>
    <dgm:pt modelId="{2D51F624-F042-4661-8927-222ADC0F2F66}">
      <dgm:prSet phldrT="[Text]" custT="1"/>
      <dgm:spPr/>
      <dgm:t>
        <a:bodyPr/>
        <a:lstStyle/>
        <a:p>
          <a:r>
            <a:rPr lang="en-US" sz="1400" b="1" dirty="0"/>
            <a:t>Important to know </a:t>
          </a:r>
        </a:p>
        <a:p>
          <a:endParaRPr lang="en-US" sz="1000" b="0" i="1" dirty="0"/>
        </a:p>
      </dgm:t>
    </dgm:pt>
    <dgm:pt modelId="{9FED0EF6-8F72-4827-B3B1-0A30919CE8D7}" type="sibTrans" cxnId="{7FD1F681-1507-4684-9847-5341FBEC655D}">
      <dgm:prSet/>
      <dgm:spPr/>
      <dgm:t>
        <a:bodyPr/>
        <a:lstStyle/>
        <a:p>
          <a:endParaRPr lang="en-US"/>
        </a:p>
      </dgm:t>
    </dgm:pt>
    <dgm:pt modelId="{51C98CF5-C18D-467A-BA7D-0F9CBDCB1ECB}" type="parTrans" cxnId="{7FD1F681-1507-4684-9847-5341FBEC655D}">
      <dgm:prSet/>
      <dgm:spPr/>
      <dgm:t>
        <a:bodyPr/>
        <a:lstStyle/>
        <a:p>
          <a:endParaRPr lang="en-US"/>
        </a:p>
      </dgm:t>
    </dgm:pt>
    <dgm:pt modelId="{47BC9DF5-749D-4196-9CAE-56B47E98BD44}" type="pres">
      <dgm:prSet presAssocID="{CF9E0C48-2005-4EFF-9C38-B8E3E0DBEACB}" presName="composite" presStyleCnt="0">
        <dgm:presLayoutVars>
          <dgm:chMax val="5"/>
          <dgm:dir/>
          <dgm:resizeHandles val="exact"/>
        </dgm:presLayoutVars>
      </dgm:prSet>
      <dgm:spPr/>
    </dgm:pt>
    <dgm:pt modelId="{6E781BCB-CC6F-4430-A6F9-6E765D084D61}" type="pres">
      <dgm:prSet presAssocID="{2DCC68E2-9DB7-47C9-973B-8AE9D372AB32}" presName="circle1" presStyleLbl="lnNode1" presStyleIdx="0" presStyleCnt="3"/>
      <dgm:spPr>
        <a:solidFill>
          <a:schemeClr val="accent2"/>
        </a:solidFill>
      </dgm:spPr>
    </dgm:pt>
    <dgm:pt modelId="{9CC1E4F0-25F6-485B-9A1C-9115723ED85B}" type="pres">
      <dgm:prSet presAssocID="{2DCC68E2-9DB7-47C9-973B-8AE9D372AB32}" presName="text1" presStyleLbl="revTx" presStyleIdx="0" presStyleCnt="3" custScaleX="105874">
        <dgm:presLayoutVars>
          <dgm:bulletEnabled val="1"/>
        </dgm:presLayoutVars>
      </dgm:prSet>
      <dgm:spPr/>
    </dgm:pt>
    <dgm:pt modelId="{9FD2CEF1-2520-4886-8840-BAE33794A32E}" type="pres">
      <dgm:prSet presAssocID="{2DCC68E2-9DB7-47C9-973B-8AE9D372AB32}" presName="line1" presStyleLbl="callout" presStyleIdx="0" presStyleCnt="6"/>
      <dgm:spPr>
        <a:ln>
          <a:solidFill>
            <a:srgbClr val="002060"/>
          </a:solidFill>
        </a:ln>
      </dgm:spPr>
    </dgm:pt>
    <dgm:pt modelId="{AA7C9186-9782-40D1-9BFE-C9A631E8B8DD}" type="pres">
      <dgm:prSet presAssocID="{2DCC68E2-9DB7-47C9-973B-8AE9D372AB32}" presName="d1" presStyleLbl="callout" presStyleIdx="1" presStyleCnt="6"/>
      <dgm:spPr>
        <a:ln>
          <a:solidFill>
            <a:srgbClr val="002060"/>
          </a:solidFill>
        </a:ln>
      </dgm:spPr>
    </dgm:pt>
    <dgm:pt modelId="{EEF54FCF-013C-47E7-BE03-985DC171F57E}" type="pres">
      <dgm:prSet presAssocID="{2D51F624-F042-4661-8927-222ADC0F2F66}" presName="circle2" presStyleLbl="lnNode1" presStyleIdx="1" presStyleCnt="3"/>
      <dgm:spPr>
        <a:solidFill>
          <a:schemeClr val="accent2">
            <a:lumMod val="60000"/>
            <a:lumOff val="40000"/>
          </a:schemeClr>
        </a:solidFill>
      </dgm:spPr>
    </dgm:pt>
    <dgm:pt modelId="{BCC8C6C0-BB85-44BF-BEE4-24A5D3FAF082}" type="pres">
      <dgm:prSet presAssocID="{2D51F624-F042-4661-8927-222ADC0F2F66}" presName="text2" presStyleLbl="revTx" presStyleIdx="1" presStyleCnt="3" custLinFactNeighborX="-1786" custLinFactNeighborY="16273">
        <dgm:presLayoutVars>
          <dgm:bulletEnabled val="1"/>
        </dgm:presLayoutVars>
      </dgm:prSet>
      <dgm:spPr/>
    </dgm:pt>
    <dgm:pt modelId="{2D2E7432-9929-45DE-9EF0-A195E12FA5B2}" type="pres">
      <dgm:prSet presAssocID="{2D51F624-F042-4661-8927-222ADC0F2F66}" presName="line2" presStyleLbl="callout" presStyleIdx="2" presStyleCnt="6"/>
      <dgm:spPr>
        <a:ln>
          <a:solidFill>
            <a:srgbClr val="002060"/>
          </a:solidFill>
        </a:ln>
      </dgm:spPr>
    </dgm:pt>
    <dgm:pt modelId="{609A4CC8-A6CC-47B7-A3CE-C833DF52CA94}" type="pres">
      <dgm:prSet presAssocID="{2D51F624-F042-4661-8927-222ADC0F2F66}" presName="d2" presStyleLbl="callout" presStyleIdx="3" presStyleCnt="6"/>
      <dgm:spPr>
        <a:ln>
          <a:solidFill>
            <a:srgbClr val="002060"/>
          </a:solidFill>
        </a:ln>
      </dgm:spPr>
    </dgm:pt>
    <dgm:pt modelId="{4A265C1C-8B2D-4041-B6A6-81EA355E8395}" type="pres">
      <dgm:prSet presAssocID="{B61B5133-60FE-426A-8AFA-449FCF1DE095}" presName="circle3" presStyleLbl="lnNode1" presStyleIdx="2" presStyleCnt="3"/>
      <dgm:spPr>
        <a:solidFill>
          <a:schemeClr val="accent2">
            <a:lumMod val="20000"/>
            <a:lumOff val="80000"/>
          </a:schemeClr>
        </a:solidFill>
      </dgm:spPr>
    </dgm:pt>
    <dgm:pt modelId="{921F2FCC-F9BA-4F12-B216-93041CEFBF3C}" type="pres">
      <dgm:prSet presAssocID="{B61B5133-60FE-426A-8AFA-449FCF1DE095}" presName="text3" presStyleLbl="revTx" presStyleIdx="2" presStyleCnt="3" custScaleY="102318" custLinFactNeighborX="1122" custLinFactNeighborY="41053">
        <dgm:presLayoutVars>
          <dgm:bulletEnabled val="1"/>
        </dgm:presLayoutVars>
      </dgm:prSet>
      <dgm:spPr/>
    </dgm:pt>
    <dgm:pt modelId="{009B12E8-56F0-4A3A-B938-313986B52CAB}" type="pres">
      <dgm:prSet presAssocID="{B61B5133-60FE-426A-8AFA-449FCF1DE095}" presName="line3" presStyleLbl="callout" presStyleIdx="4" presStyleCnt="6" custLinFactY="200000" custLinFactNeighborX="-10065" custLinFactNeighborY="293891"/>
      <dgm:spPr>
        <a:ln>
          <a:solidFill>
            <a:srgbClr val="002060"/>
          </a:solidFill>
        </a:ln>
      </dgm:spPr>
    </dgm:pt>
    <dgm:pt modelId="{249B4D3F-A5F0-415A-9929-3EBB38923F51}" type="pres">
      <dgm:prSet presAssocID="{B61B5133-60FE-426A-8AFA-449FCF1DE095}" presName="d3" presStyleLbl="callout" presStyleIdx="5" presStyleCnt="6" custLinFactNeighborX="-3955" custLinFactNeighborY="13809"/>
      <dgm:spPr>
        <a:ln>
          <a:solidFill>
            <a:srgbClr val="002060"/>
          </a:solidFill>
        </a:ln>
      </dgm:spPr>
    </dgm:pt>
  </dgm:ptLst>
  <dgm:cxnLst>
    <dgm:cxn modelId="{F0C40603-D450-4915-BB26-2EAC19490946}" srcId="{CF9E0C48-2005-4EFF-9C38-B8E3E0DBEACB}" destId="{2DCC68E2-9DB7-47C9-973B-8AE9D372AB32}" srcOrd="0" destOrd="0" parTransId="{F82335C2-470A-4EAC-8B74-AB6F05003724}" sibTransId="{0D79BC69-9BE9-4CB9-8B1E-00659D3712F0}"/>
    <dgm:cxn modelId="{EBD7BE22-EE0C-9A48-83A8-887C51844325}" type="presOf" srcId="{B61B5133-60FE-426A-8AFA-449FCF1DE095}" destId="{921F2FCC-F9BA-4F12-B216-93041CEFBF3C}" srcOrd="0" destOrd="0" presId="urn:microsoft.com/office/officeart/2005/8/layout/target1"/>
    <dgm:cxn modelId="{85272030-E188-0847-9216-AE4B58B0478C}" type="presOf" srcId="{CF9E0C48-2005-4EFF-9C38-B8E3E0DBEACB}" destId="{47BC9DF5-749D-4196-9CAE-56B47E98BD44}" srcOrd="0" destOrd="0" presId="urn:microsoft.com/office/officeart/2005/8/layout/target1"/>
    <dgm:cxn modelId="{7AA3FB3F-8ED1-4898-90AD-346FF3119D2E}" srcId="{CF9E0C48-2005-4EFF-9C38-B8E3E0DBEACB}" destId="{B61B5133-60FE-426A-8AFA-449FCF1DE095}" srcOrd="2" destOrd="0" parTransId="{4A0C854E-DCFA-41C0-9853-269E83903AE0}" sibTransId="{0E23A2D6-7260-4617-A9AF-0EC98AC9BE71}"/>
    <dgm:cxn modelId="{3600C979-D734-044A-8A5E-BB88790C4C82}" type="presOf" srcId="{2DCC68E2-9DB7-47C9-973B-8AE9D372AB32}" destId="{9CC1E4F0-25F6-485B-9A1C-9115723ED85B}" srcOrd="0" destOrd="0" presId="urn:microsoft.com/office/officeart/2005/8/layout/target1"/>
    <dgm:cxn modelId="{7FD1F681-1507-4684-9847-5341FBEC655D}" srcId="{CF9E0C48-2005-4EFF-9C38-B8E3E0DBEACB}" destId="{2D51F624-F042-4661-8927-222ADC0F2F66}" srcOrd="1" destOrd="0" parTransId="{51C98CF5-C18D-467A-BA7D-0F9CBDCB1ECB}" sibTransId="{9FED0EF6-8F72-4827-B3B1-0A30919CE8D7}"/>
    <dgm:cxn modelId="{A78313B9-57E5-1F48-B423-B3782797FB83}" type="presOf" srcId="{2D51F624-F042-4661-8927-222ADC0F2F66}" destId="{BCC8C6C0-BB85-44BF-BEE4-24A5D3FAF082}" srcOrd="0" destOrd="0" presId="urn:microsoft.com/office/officeart/2005/8/layout/target1"/>
    <dgm:cxn modelId="{952728A2-83F4-1D4E-9C2D-E2DAA0E4960A}" type="presParOf" srcId="{47BC9DF5-749D-4196-9CAE-56B47E98BD44}" destId="{6E781BCB-CC6F-4430-A6F9-6E765D084D61}" srcOrd="0" destOrd="0" presId="urn:microsoft.com/office/officeart/2005/8/layout/target1"/>
    <dgm:cxn modelId="{001DC624-5000-144E-855D-95B6E1CAA34B}" type="presParOf" srcId="{47BC9DF5-749D-4196-9CAE-56B47E98BD44}" destId="{9CC1E4F0-25F6-485B-9A1C-9115723ED85B}" srcOrd="1" destOrd="0" presId="urn:microsoft.com/office/officeart/2005/8/layout/target1"/>
    <dgm:cxn modelId="{567696FA-B5E5-BA45-8543-C6AF7EC6EDE5}" type="presParOf" srcId="{47BC9DF5-749D-4196-9CAE-56B47E98BD44}" destId="{9FD2CEF1-2520-4886-8840-BAE33794A32E}" srcOrd="2" destOrd="0" presId="urn:microsoft.com/office/officeart/2005/8/layout/target1"/>
    <dgm:cxn modelId="{E48D76AA-EAE5-F946-B77C-1C1FB61E948B}" type="presParOf" srcId="{47BC9DF5-749D-4196-9CAE-56B47E98BD44}" destId="{AA7C9186-9782-40D1-9BFE-C9A631E8B8DD}" srcOrd="3" destOrd="0" presId="urn:microsoft.com/office/officeart/2005/8/layout/target1"/>
    <dgm:cxn modelId="{894336C1-D6CB-614E-A943-D37E50EF8386}" type="presParOf" srcId="{47BC9DF5-749D-4196-9CAE-56B47E98BD44}" destId="{EEF54FCF-013C-47E7-BE03-985DC171F57E}" srcOrd="4" destOrd="0" presId="urn:microsoft.com/office/officeart/2005/8/layout/target1"/>
    <dgm:cxn modelId="{8EEB78C9-AB11-ED42-8F56-925D7C3D8B49}" type="presParOf" srcId="{47BC9DF5-749D-4196-9CAE-56B47E98BD44}" destId="{BCC8C6C0-BB85-44BF-BEE4-24A5D3FAF082}" srcOrd="5" destOrd="0" presId="urn:microsoft.com/office/officeart/2005/8/layout/target1"/>
    <dgm:cxn modelId="{28E6C45C-61A4-1445-BF0C-81D92330B635}" type="presParOf" srcId="{47BC9DF5-749D-4196-9CAE-56B47E98BD44}" destId="{2D2E7432-9929-45DE-9EF0-A195E12FA5B2}" srcOrd="6" destOrd="0" presId="urn:microsoft.com/office/officeart/2005/8/layout/target1"/>
    <dgm:cxn modelId="{132EE96F-B09D-5346-9E73-0BA0D6E37ABE}" type="presParOf" srcId="{47BC9DF5-749D-4196-9CAE-56B47E98BD44}" destId="{609A4CC8-A6CC-47B7-A3CE-C833DF52CA94}" srcOrd="7" destOrd="0" presId="urn:microsoft.com/office/officeart/2005/8/layout/target1"/>
    <dgm:cxn modelId="{221D2B29-008E-6342-B7BC-D3672752E91C}" type="presParOf" srcId="{47BC9DF5-749D-4196-9CAE-56B47E98BD44}" destId="{4A265C1C-8B2D-4041-B6A6-81EA355E8395}" srcOrd="8" destOrd="0" presId="urn:microsoft.com/office/officeart/2005/8/layout/target1"/>
    <dgm:cxn modelId="{98D83865-01EC-E846-AE1E-1ECE5AF2ECA5}" type="presParOf" srcId="{47BC9DF5-749D-4196-9CAE-56B47E98BD44}" destId="{921F2FCC-F9BA-4F12-B216-93041CEFBF3C}" srcOrd="9" destOrd="0" presId="urn:microsoft.com/office/officeart/2005/8/layout/target1"/>
    <dgm:cxn modelId="{15B37777-1D83-FC44-9086-97E37E9D4ACE}" type="presParOf" srcId="{47BC9DF5-749D-4196-9CAE-56B47E98BD44}" destId="{009B12E8-56F0-4A3A-B938-313986B52CAB}" srcOrd="10" destOrd="0" presId="urn:microsoft.com/office/officeart/2005/8/layout/target1"/>
    <dgm:cxn modelId="{F0BF2247-50EE-B544-A5D3-F562DA376D3C}" type="presParOf" srcId="{47BC9DF5-749D-4196-9CAE-56B47E98BD44}" destId="{249B4D3F-A5F0-415A-9929-3EBB38923F51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65C1C-8B2D-4041-B6A6-81EA355E8395}">
      <dsp:nvSpPr>
        <dsp:cNvPr id="0" name=""/>
        <dsp:cNvSpPr/>
      </dsp:nvSpPr>
      <dsp:spPr>
        <a:xfrm>
          <a:off x="-26883" y="2208529"/>
          <a:ext cx="3661410" cy="366141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54FCF-013C-47E7-BE03-985DC171F57E}">
      <dsp:nvSpPr>
        <dsp:cNvPr id="0" name=""/>
        <dsp:cNvSpPr/>
      </dsp:nvSpPr>
      <dsp:spPr>
        <a:xfrm>
          <a:off x="705398" y="2940811"/>
          <a:ext cx="2196846" cy="219684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81BCB-CC6F-4430-A6F9-6E765D084D61}">
      <dsp:nvSpPr>
        <dsp:cNvPr id="0" name=""/>
        <dsp:cNvSpPr/>
      </dsp:nvSpPr>
      <dsp:spPr>
        <a:xfrm>
          <a:off x="1437680" y="3673094"/>
          <a:ext cx="732282" cy="73228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1E4F0-25F6-485B-9A1C-9115723ED85B}">
      <dsp:nvSpPr>
        <dsp:cNvPr id="0" name=""/>
        <dsp:cNvSpPr/>
      </dsp:nvSpPr>
      <dsp:spPr>
        <a:xfrm>
          <a:off x="4190993" y="988059"/>
          <a:ext cx="1938240" cy="1067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Enduring</a:t>
          </a:r>
          <a:r>
            <a:rPr lang="en-US" sz="1000" b="1" kern="1200" dirty="0"/>
            <a:t>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190993" y="988059"/>
        <a:ext cx="1938240" cy="1067911"/>
      </dsp:txXfrm>
    </dsp:sp>
    <dsp:sp modelId="{9FD2CEF1-2520-4886-8840-BAE33794A32E}">
      <dsp:nvSpPr>
        <dsp:cNvPr id="0" name=""/>
        <dsp:cNvSpPr/>
      </dsp:nvSpPr>
      <dsp:spPr>
        <a:xfrm>
          <a:off x="3787084" y="1522015"/>
          <a:ext cx="4576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C9186-9782-40D1-9BFE-C9A631E8B8DD}">
      <dsp:nvSpPr>
        <dsp:cNvPr id="0" name=""/>
        <dsp:cNvSpPr/>
      </dsp:nvSpPr>
      <dsp:spPr>
        <a:xfrm rot="5400000">
          <a:off x="1536233" y="1790213"/>
          <a:ext cx="2516609" cy="198143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8C6C0-BB85-44BF-BEE4-24A5D3FAF082}">
      <dsp:nvSpPr>
        <dsp:cNvPr id="0" name=""/>
        <dsp:cNvSpPr/>
      </dsp:nvSpPr>
      <dsp:spPr>
        <a:xfrm>
          <a:off x="4212064" y="2229752"/>
          <a:ext cx="1830705" cy="1067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Important to know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212064" y="2229752"/>
        <a:ext cx="1830705" cy="1067911"/>
      </dsp:txXfrm>
    </dsp:sp>
    <dsp:sp modelId="{2D2E7432-9929-45DE-9EF0-A195E12FA5B2}">
      <dsp:nvSpPr>
        <dsp:cNvPr id="0" name=""/>
        <dsp:cNvSpPr/>
      </dsp:nvSpPr>
      <dsp:spPr>
        <a:xfrm>
          <a:off x="3787084" y="2589926"/>
          <a:ext cx="4576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A4CC8-A6CC-47B7-A3CE-C833DF52CA94}">
      <dsp:nvSpPr>
        <dsp:cNvPr id="0" name=""/>
        <dsp:cNvSpPr/>
      </dsp:nvSpPr>
      <dsp:spPr>
        <a:xfrm rot="5400000">
          <a:off x="2076413" y="2841465"/>
          <a:ext cx="1961051" cy="14566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F2FCC-F9BA-4F12-B216-93041CEFBF3C}">
      <dsp:nvSpPr>
        <dsp:cNvPr id="0" name=""/>
        <dsp:cNvSpPr/>
      </dsp:nvSpPr>
      <dsp:spPr>
        <a:xfrm>
          <a:off x="4265301" y="3549915"/>
          <a:ext cx="1830705" cy="1092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Worth being familiar with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265301" y="3549915"/>
        <a:ext cx="1830705" cy="1092665"/>
      </dsp:txXfrm>
    </dsp:sp>
    <dsp:sp modelId="{009B12E8-56F0-4A3A-B938-313986B52CAB}">
      <dsp:nvSpPr>
        <dsp:cNvPr id="0" name=""/>
        <dsp:cNvSpPr/>
      </dsp:nvSpPr>
      <dsp:spPr>
        <a:xfrm>
          <a:off x="3741019" y="3835638"/>
          <a:ext cx="4576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B4D3F-A5F0-415A-9929-3EBB38923F51}">
      <dsp:nvSpPr>
        <dsp:cNvPr id="0" name=""/>
        <dsp:cNvSpPr/>
      </dsp:nvSpPr>
      <dsp:spPr>
        <a:xfrm rot="5400000">
          <a:off x="2580410" y="4085341"/>
          <a:ext cx="1401099" cy="93182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65C1C-8B2D-4041-B6A6-81EA355E8395}">
      <dsp:nvSpPr>
        <dsp:cNvPr id="0" name=""/>
        <dsp:cNvSpPr/>
      </dsp:nvSpPr>
      <dsp:spPr>
        <a:xfrm>
          <a:off x="-26776" y="1375185"/>
          <a:ext cx="3646842" cy="364684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54FCF-013C-47E7-BE03-985DC171F57E}">
      <dsp:nvSpPr>
        <dsp:cNvPr id="0" name=""/>
        <dsp:cNvSpPr/>
      </dsp:nvSpPr>
      <dsp:spPr>
        <a:xfrm>
          <a:off x="702591" y="2104554"/>
          <a:ext cx="2188105" cy="218810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81BCB-CC6F-4430-A6F9-6E765D084D61}">
      <dsp:nvSpPr>
        <dsp:cNvPr id="0" name=""/>
        <dsp:cNvSpPr/>
      </dsp:nvSpPr>
      <dsp:spPr>
        <a:xfrm>
          <a:off x="1431960" y="2833922"/>
          <a:ext cx="729368" cy="729368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1E4F0-25F6-485B-9A1C-9115723ED85B}">
      <dsp:nvSpPr>
        <dsp:cNvPr id="0" name=""/>
        <dsp:cNvSpPr/>
      </dsp:nvSpPr>
      <dsp:spPr>
        <a:xfrm>
          <a:off x="4174318" y="159571"/>
          <a:ext cx="1930529" cy="106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Enduring</a:t>
          </a:r>
          <a:r>
            <a:rPr lang="en-US" sz="1000" b="1" kern="1200" dirty="0"/>
            <a:t>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174318" y="159571"/>
        <a:ext cx="1930529" cy="1063662"/>
      </dsp:txXfrm>
    </dsp:sp>
    <dsp:sp modelId="{9FD2CEF1-2520-4886-8840-BAE33794A32E}">
      <dsp:nvSpPr>
        <dsp:cNvPr id="0" name=""/>
        <dsp:cNvSpPr/>
      </dsp:nvSpPr>
      <dsp:spPr>
        <a:xfrm>
          <a:off x="3772017" y="691402"/>
          <a:ext cx="4558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C9186-9782-40D1-9BFE-C9A631E8B8DD}">
      <dsp:nvSpPr>
        <dsp:cNvPr id="0" name=""/>
        <dsp:cNvSpPr/>
      </dsp:nvSpPr>
      <dsp:spPr>
        <a:xfrm rot="5400000">
          <a:off x="1530120" y="958534"/>
          <a:ext cx="2506596" cy="197354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8C6C0-BB85-44BF-BEE4-24A5D3FAF082}">
      <dsp:nvSpPr>
        <dsp:cNvPr id="0" name=""/>
        <dsp:cNvSpPr/>
      </dsp:nvSpPr>
      <dsp:spPr>
        <a:xfrm>
          <a:off x="4195306" y="1396323"/>
          <a:ext cx="1823421" cy="106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Important to know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195306" y="1396323"/>
        <a:ext cx="1823421" cy="1063662"/>
      </dsp:txXfrm>
    </dsp:sp>
    <dsp:sp modelId="{2D2E7432-9929-45DE-9EF0-A195E12FA5B2}">
      <dsp:nvSpPr>
        <dsp:cNvPr id="0" name=""/>
        <dsp:cNvSpPr/>
      </dsp:nvSpPr>
      <dsp:spPr>
        <a:xfrm>
          <a:off x="3772017" y="1755065"/>
          <a:ext cx="4558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A4CC8-A6CC-47B7-A3CE-C833DF52CA94}">
      <dsp:nvSpPr>
        <dsp:cNvPr id="0" name=""/>
        <dsp:cNvSpPr/>
      </dsp:nvSpPr>
      <dsp:spPr>
        <a:xfrm rot="5400000">
          <a:off x="2068151" y="2005603"/>
          <a:ext cx="1953248" cy="14508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F2FCC-F9BA-4F12-B216-93041CEFBF3C}">
      <dsp:nvSpPr>
        <dsp:cNvPr id="0" name=""/>
        <dsp:cNvSpPr/>
      </dsp:nvSpPr>
      <dsp:spPr>
        <a:xfrm>
          <a:off x="4248331" y="2711233"/>
          <a:ext cx="1823421" cy="1088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Worth being familiar with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248331" y="2711233"/>
        <a:ext cx="1823421" cy="1088318"/>
      </dsp:txXfrm>
    </dsp:sp>
    <dsp:sp modelId="{009B12E8-56F0-4A3A-B938-313986B52CAB}">
      <dsp:nvSpPr>
        <dsp:cNvPr id="0" name=""/>
        <dsp:cNvSpPr/>
      </dsp:nvSpPr>
      <dsp:spPr>
        <a:xfrm>
          <a:off x="3726135" y="2996528"/>
          <a:ext cx="4558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B4D3F-A5F0-415A-9929-3EBB38923F51}">
      <dsp:nvSpPr>
        <dsp:cNvPr id="0" name=""/>
        <dsp:cNvSpPr/>
      </dsp:nvSpPr>
      <dsp:spPr>
        <a:xfrm rot="5400000">
          <a:off x="2570144" y="3244529"/>
          <a:ext cx="1395525" cy="92812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65C1C-8B2D-4041-B6A6-81EA355E8395}">
      <dsp:nvSpPr>
        <dsp:cNvPr id="0" name=""/>
        <dsp:cNvSpPr/>
      </dsp:nvSpPr>
      <dsp:spPr>
        <a:xfrm>
          <a:off x="-26776" y="1375185"/>
          <a:ext cx="3646842" cy="364684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54FCF-013C-47E7-BE03-985DC171F57E}">
      <dsp:nvSpPr>
        <dsp:cNvPr id="0" name=""/>
        <dsp:cNvSpPr/>
      </dsp:nvSpPr>
      <dsp:spPr>
        <a:xfrm>
          <a:off x="702591" y="2104554"/>
          <a:ext cx="2188105" cy="218810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81BCB-CC6F-4430-A6F9-6E765D084D61}">
      <dsp:nvSpPr>
        <dsp:cNvPr id="0" name=""/>
        <dsp:cNvSpPr/>
      </dsp:nvSpPr>
      <dsp:spPr>
        <a:xfrm>
          <a:off x="1431960" y="2833922"/>
          <a:ext cx="729368" cy="729368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1E4F0-25F6-485B-9A1C-9115723ED85B}">
      <dsp:nvSpPr>
        <dsp:cNvPr id="0" name=""/>
        <dsp:cNvSpPr/>
      </dsp:nvSpPr>
      <dsp:spPr>
        <a:xfrm>
          <a:off x="4174318" y="159571"/>
          <a:ext cx="1930529" cy="106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Enduring</a:t>
          </a:r>
          <a:r>
            <a:rPr lang="en-US" sz="1000" b="1" kern="1200" dirty="0"/>
            <a:t>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174318" y="159571"/>
        <a:ext cx="1930529" cy="1063662"/>
      </dsp:txXfrm>
    </dsp:sp>
    <dsp:sp modelId="{9FD2CEF1-2520-4886-8840-BAE33794A32E}">
      <dsp:nvSpPr>
        <dsp:cNvPr id="0" name=""/>
        <dsp:cNvSpPr/>
      </dsp:nvSpPr>
      <dsp:spPr>
        <a:xfrm>
          <a:off x="3772017" y="691402"/>
          <a:ext cx="4558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C9186-9782-40D1-9BFE-C9A631E8B8DD}">
      <dsp:nvSpPr>
        <dsp:cNvPr id="0" name=""/>
        <dsp:cNvSpPr/>
      </dsp:nvSpPr>
      <dsp:spPr>
        <a:xfrm rot="5400000">
          <a:off x="1530120" y="958534"/>
          <a:ext cx="2506596" cy="197354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8C6C0-BB85-44BF-BEE4-24A5D3FAF082}">
      <dsp:nvSpPr>
        <dsp:cNvPr id="0" name=""/>
        <dsp:cNvSpPr/>
      </dsp:nvSpPr>
      <dsp:spPr>
        <a:xfrm>
          <a:off x="4195306" y="1396323"/>
          <a:ext cx="1823421" cy="106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Important to know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195306" y="1396323"/>
        <a:ext cx="1823421" cy="1063662"/>
      </dsp:txXfrm>
    </dsp:sp>
    <dsp:sp modelId="{2D2E7432-9929-45DE-9EF0-A195E12FA5B2}">
      <dsp:nvSpPr>
        <dsp:cNvPr id="0" name=""/>
        <dsp:cNvSpPr/>
      </dsp:nvSpPr>
      <dsp:spPr>
        <a:xfrm>
          <a:off x="3772017" y="1755065"/>
          <a:ext cx="4558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A4CC8-A6CC-47B7-A3CE-C833DF52CA94}">
      <dsp:nvSpPr>
        <dsp:cNvPr id="0" name=""/>
        <dsp:cNvSpPr/>
      </dsp:nvSpPr>
      <dsp:spPr>
        <a:xfrm rot="5400000">
          <a:off x="2068151" y="2005603"/>
          <a:ext cx="1953248" cy="14508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F2FCC-F9BA-4F12-B216-93041CEFBF3C}">
      <dsp:nvSpPr>
        <dsp:cNvPr id="0" name=""/>
        <dsp:cNvSpPr/>
      </dsp:nvSpPr>
      <dsp:spPr>
        <a:xfrm>
          <a:off x="4248331" y="2711233"/>
          <a:ext cx="1823421" cy="1088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Worth being familiar with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248331" y="2711233"/>
        <a:ext cx="1823421" cy="1088318"/>
      </dsp:txXfrm>
    </dsp:sp>
    <dsp:sp modelId="{009B12E8-56F0-4A3A-B938-313986B52CAB}">
      <dsp:nvSpPr>
        <dsp:cNvPr id="0" name=""/>
        <dsp:cNvSpPr/>
      </dsp:nvSpPr>
      <dsp:spPr>
        <a:xfrm>
          <a:off x="3726135" y="2996528"/>
          <a:ext cx="4558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B4D3F-A5F0-415A-9929-3EBB38923F51}">
      <dsp:nvSpPr>
        <dsp:cNvPr id="0" name=""/>
        <dsp:cNvSpPr/>
      </dsp:nvSpPr>
      <dsp:spPr>
        <a:xfrm rot="5400000">
          <a:off x="2570144" y="3244529"/>
          <a:ext cx="1395525" cy="92812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65C1C-8B2D-4041-B6A6-81EA355E8395}">
      <dsp:nvSpPr>
        <dsp:cNvPr id="0" name=""/>
        <dsp:cNvSpPr/>
      </dsp:nvSpPr>
      <dsp:spPr>
        <a:xfrm>
          <a:off x="-26776" y="1375185"/>
          <a:ext cx="3646842" cy="364684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54FCF-013C-47E7-BE03-985DC171F57E}">
      <dsp:nvSpPr>
        <dsp:cNvPr id="0" name=""/>
        <dsp:cNvSpPr/>
      </dsp:nvSpPr>
      <dsp:spPr>
        <a:xfrm>
          <a:off x="702591" y="2104554"/>
          <a:ext cx="2188105" cy="218810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81BCB-CC6F-4430-A6F9-6E765D084D61}">
      <dsp:nvSpPr>
        <dsp:cNvPr id="0" name=""/>
        <dsp:cNvSpPr/>
      </dsp:nvSpPr>
      <dsp:spPr>
        <a:xfrm>
          <a:off x="1431960" y="2833922"/>
          <a:ext cx="729368" cy="729368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1E4F0-25F6-485B-9A1C-9115723ED85B}">
      <dsp:nvSpPr>
        <dsp:cNvPr id="0" name=""/>
        <dsp:cNvSpPr/>
      </dsp:nvSpPr>
      <dsp:spPr>
        <a:xfrm>
          <a:off x="4174318" y="159571"/>
          <a:ext cx="1930529" cy="106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Enduring</a:t>
          </a:r>
          <a:r>
            <a:rPr lang="en-US" sz="1000" b="1" kern="1200" dirty="0"/>
            <a:t>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174318" y="159571"/>
        <a:ext cx="1930529" cy="1063662"/>
      </dsp:txXfrm>
    </dsp:sp>
    <dsp:sp modelId="{9FD2CEF1-2520-4886-8840-BAE33794A32E}">
      <dsp:nvSpPr>
        <dsp:cNvPr id="0" name=""/>
        <dsp:cNvSpPr/>
      </dsp:nvSpPr>
      <dsp:spPr>
        <a:xfrm>
          <a:off x="3772017" y="691402"/>
          <a:ext cx="4558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C9186-9782-40D1-9BFE-C9A631E8B8DD}">
      <dsp:nvSpPr>
        <dsp:cNvPr id="0" name=""/>
        <dsp:cNvSpPr/>
      </dsp:nvSpPr>
      <dsp:spPr>
        <a:xfrm rot="5400000">
          <a:off x="1530120" y="958534"/>
          <a:ext cx="2506596" cy="197354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8C6C0-BB85-44BF-BEE4-24A5D3FAF082}">
      <dsp:nvSpPr>
        <dsp:cNvPr id="0" name=""/>
        <dsp:cNvSpPr/>
      </dsp:nvSpPr>
      <dsp:spPr>
        <a:xfrm>
          <a:off x="4195306" y="1396323"/>
          <a:ext cx="1823421" cy="106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Important to know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195306" y="1396323"/>
        <a:ext cx="1823421" cy="1063662"/>
      </dsp:txXfrm>
    </dsp:sp>
    <dsp:sp modelId="{2D2E7432-9929-45DE-9EF0-A195E12FA5B2}">
      <dsp:nvSpPr>
        <dsp:cNvPr id="0" name=""/>
        <dsp:cNvSpPr/>
      </dsp:nvSpPr>
      <dsp:spPr>
        <a:xfrm>
          <a:off x="3772017" y="1755065"/>
          <a:ext cx="4558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A4CC8-A6CC-47B7-A3CE-C833DF52CA94}">
      <dsp:nvSpPr>
        <dsp:cNvPr id="0" name=""/>
        <dsp:cNvSpPr/>
      </dsp:nvSpPr>
      <dsp:spPr>
        <a:xfrm rot="5400000">
          <a:off x="2068151" y="2005603"/>
          <a:ext cx="1953248" cy="145083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F2FCC-F9BA-4F12-B216-93041CEFBF3C}">
      <dsp:nvSpPr>
        <dsp:cNvPr id="0" name=""/>
        <dsp:cNvSpPr/>
      </dsp:nvSpPr>
      <dsp:spPr>
        <a:xfrm>
          <a:off x="4248331" y="2711233"/>
          <a:ext cx="1823421" cy="1088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Worth being familiar with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248331" y="2711233"/>
        <a:ext cx="1823421" cy="1088318"/>
      </dsp:txXfrm>
    </dsp:sp>
    <dsp:sp modelId="{009B12E8-56F0-4A3A-B938-313986B52CAB}">
      <dsp:nvSpPr>
        <dsp:cNvPr id="0" name=""/>
        <dsp:cNvSpPr/>
      </dsp:nvSpPr>
      <dsp:spPr>
        <a:xfrm>
          <a:off x="3726135" y="2996528"/>
          <a:ext cx="4558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B4D3F-A5F0-415A-9929-3EBB38923F51}">
      <dsp:nvSpPr>
        <dsp:cNvPr id="0" name=""/>
        <dsp:cNvSpPr/>
      </dsp:nvSpPr>
      <dsp:spPr>
        <a:xfrm rot="5400000">
          <a:off x="2570144" y="3244529"/>
          <a:ext cx="1395525" cy="92812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65C1C-8B2D-4041-B6A6-81EA355E8395}">
      <dsp:nvSpPr>
        <dsp:cNvPr id="0" name=""/>
        <dsp:cNvSpPr/>
      </dsp:nvSpPr>
      <dsp:spPr>
        <a:xfrm>
          <a:off x="-27310" y="1350962"/>
          <a:ext cx="3719512" cy="3719512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54FCF-013C-47E7-BE03-985DC171F57E}">
      <dsp:nvSpPr>
        <dsp:cNvPr id="0" name=""/>
        <dsp:cNvSpPr/>
      </dsp:nvSpPr>
      <dsp:spPr>
        <a:xfrm>
          <a:off x="716591" y="2094865"/>
          <a:ext cx="2231707" cy="223170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81BCB-CC6F-4430-A6F9-6E765D084D61}">
      <dsp:nvSpPr>
        <dsp:cNvPr id="0" name=""/>
        <dsp:cNvSpPr/>
      </dsp:nvSpPr>
      <dsp:spPr>
        <a:xfrm>
          <a:off x="1460494" y="2838767"/>
          <a:ext cx="743902" cy="743902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1E4F0-25F6-485B-9A1C-9115723ED85B}">
      <dsp:nvSpPr>
        <dsp:cNvPr id="0" name=""/>
        <dsp:cNvSpPr/>
      </dsp:nvSpPr>
      <dsp:spPr>
        <a:xfrm>
          <a:off x="4257499" y="111125"/>
          <a:ext cx="1968998" cy="1084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12700" bIns="127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Enduring</a:t>
          </a:r>
          <a:r>
            <a:rPr lang="en-US" sz="1000" b="1" kern="1200" dirty="0"/>
            <a:t>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257499" y="111125"/>
        <a:ext cx="1968998" cy="1084857"/>
      </dsp:txXfrm>
    </dsp:sp>
    <dsp:sp modelId="{9FD2CEF1-2520-4886-8840-BAE33794A32E}">
      <dsp:nvSpPr>
        <dsp:cNvPr id="0" name=""/>
        <dsp:cNvSpPr/>
      </dsp:nvSpPr>
      <dsp:spPr>
        <a:xfrm>
          <a:off x="3847181" y="653554"/>
          <a:ext cx="4649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C9186-9782-40D1-9BFE-C9A631E8B8DD}">
      <dsp:nvSpPr>
        <dsp:cNvPr id="0" name=""/>
        <dsp:cNvSpPr/>
      </dsp:nvSpPr>
      <dsp:spPr>
        <a:xfrm rot="5400000">
          <a:off x="1560611" y="926008"/>
          <a:ext cx="2556544" cy="201287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8C6C0-BB85-44BF-BEE4-24A5D3FAF082}">
      <dsp:nvSpPr>
        <dsp:cNvPr id="0" name=""/>
        <dsp:cNvSpPr/>
      </dsp:nvSpPr>
      <dsp:spPr>
        <a:xfrm>
          <a:off x="4278905" y="1372521"/>
          <a:ext cx="1859756" cy="1084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Important to know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278905" y="1372521"/>
        <a:ext cx="1859756" cy="1084857"/>
      </dsp:txXfrm>
    </dsp:sp>
    <dsp:sp modelId="{2D2E7432-9929-45DE-9EF0-A195E12FA5B2}">
      <dsp:nvSpPr>
        <dsp:cNvPr id="0" name=""/>
        <dsp:cNvSpPr/>
      </dsp:nvSpPr>
      <dsp:spPr>
        <a:xfrm>
          <a:off x="3847181" y="1738411"/>
          <a:ext cx="4649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A4CC8-A6CC-47B7-A3CE-C833DF52CA94}">
      <dsp:nvSpPr>
        <dsp:cNvPr id="0" name=""/>
        <dsp:cNvSpPr/>
      </dsp:nvSpPr>
      <dsp:spPr>
        <a:xfrm rot="5400000">
          <a:off x="2109363" y="1993942"/>
          <a:ext cx="1992170" cy="147974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1F2FCC-F9BA-4F12-B216-93041CEFBF3C}">
      <dsp:nvSpPr>
        <dsp:cNvPr id="0" name=""/>
        <dsp:cNvSpPr/>
      </dsp:nvSpPr>
      <dsp:spPr>
        <a:xfrm>
          <a:off x="4332986" y="2713633"/>
          <a:ext cx="1859756" cy="1110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Worth being familiar with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i="1" kern="1200" dirty="0"/>
        </a:p>
      </dsp:txBody>
      <dsp:txXfrm>
        <a:off x="4332986" y="2713633"/>
        <a:ext cx="1859756" cy="1110004"/>
      </dsp:txXfrm>
    </dsp:sp>
    <dsp:sp modelId="{009B12E8-56F0-4A3A-B938-313986B52CAB}">
      <dsp:nvSpPr>
        <dsp:cNvPr id="0" name=""/>
        <dsp:cNvSpPr/>
      </dsp:nvSpPr>
      <dsp:spPr>
        <a:xfrm>
          <a:off x="3800385" y="3001070"/>
          <a:ext cx="46493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B4D3F-A5F0-415A-9929-3EBB38923F51}">
      <dsp:nvSpPr>
        <dsp:cNvPr id="0" name=""/>
        <dsp:cNvSpPr/>
      </dsp:nvSpPr>
      <dsp:spPr>
        <a:xfrm rot="5400000">
          <a:off x="2621358" y="3257556"/>
          <a:ext cx="1423333" cy="94661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8A2E3-2A0C-014A-944F-7B57237830D6}" type="datetimeFigureOut">
              <a:rPr lang="en-US" smtClean="0"/>
              <a:t>4/30/21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A0D-6029-4A40-A66D-8031260D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8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68A02E-EE9E-324E-A987-9F2FB3C24C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63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78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5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1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5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9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8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7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2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6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5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D7BC222-8016-A74A-AE8A-0E4C005F8BDE}" type="datetimeFigureOut">
              <a:rPr lang="en-US" smtClean="0"/>
              <a:t>4/30/21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79B95BD-4FE2-B74E-B7C2-719EAEFF8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D9A0EF-9BA3-B54A-B17E-35DE762C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design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BF9925-3C31-DC40-A956-3EBFAD106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/>
              <a:t>Visualizing the Ideal Student</a:t>
            </a:r>
          </a:p>
          <a:p>
            <a:pPr lvl="1"/>
            <a:r>
              <a:rPr lang="en-US" sz="2000" dirty="0"/>
              <a:t>What will they be able to do?</a:t>
            </a:r>
          </a:p>
          <a:p>
            <a:pPr lvl="1"/>
            <a:r>
              <a:rPr lang="en-US" sz="2000" dirty="0"/>
              <a:t>What will they know?</a:t>
            </a:r>
          </a:p>
          <a:p>
            <a:pPr lvl="1"/>
            <a:r>
              <a:rPr lang="en-US" sz="2000" dirty="0"/>
              <a:t>What will they understand?</a:t>
            </a:r>
          </a:p>
          <a:p>
            <a:pPr lvl="1"/>
            <a:r>
              <a:rPr lang="en-US" sz="2000" dirty="0"/>
              <a:t>What will they value?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0C6CA6-6C91-B045-911D-6A460B1AD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5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EBA152-45F4-F945-952B-89FCD5F91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960120"/>
          </a:xfrm>
        </p:spPr>
        <p:txBody>
          <a:bodyPr/>
          <a:lstStyle/>
          <a:p>
            <a:r>
              <a:rPr lang="en-US" dirty="0"/>
              <a:t>Important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C130BD-52E8-E845-87E2-187639886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4" y="1569720"/>
            <a:ext cx="5182226" cy="4221480"/>
          </a:xfrm>
        </p:spPr>
        <p:txBody>
          <a:bodyPr/>
          <a:lstStyle/>
          <a:p>
            <a:pPr algn="l"/>
            <a:endParaRPr lang="en-US" dirty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Basic, initial legal research steps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Importance of understanding parameters for narrative vehicle (e.g., rules related to opening statements)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Importance of properly determining, framing, and incorporating “facts beyond change”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Importance of intentionality in addressing things proactively vs. responsively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9" name="Picture Placeholder 10">
            <a:extLst>
              <a:ext uri="{FF2B5EF4-FFF2-40B4-BE49-F238E27FC236}">
                <a16:creationId xmlns:a16="http://schemas.microsoft.com/office/drawing/2014/main" id="{9995D41A-852F-254E-A3B4-7C00BD3A7784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5572461" y="609600"/>
          <a:ext cx="6078071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3479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EBA152-45F4-F945-952B-89FCD5F91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960120"/>
          </a:xfrm>
        </p:spPr>
        <p:txBody>
          <a:bodyPr/>
          <a:lstStyle/>
          <a:p>
            <a:r>
              <a:rPr lang="en-US" dirty="0"/>
              <a:t>worthwhile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C130BD-52E8-E845-87E2-187639886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4" y="1569720"/>
            <a:ext cx="5182226" cy="4221480"/>
          </a:xfrm>
        </p:spPr>
        <p:txBody>
          <a:bodyPr/>
          <a:lstStyle/>
          <a:p>
            <a:pPr algn="l"/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Basic legal research skills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Rhetorical categories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Rhetorical devices</a:t>
            </a:r>
          </a:p>
        </p:txBody>
      </p:sp>
      <p:graphicFrame>
        <p:nvGraphicFramePr>
          <p:cNvPr id="9" name="Picture Placeholder 10">
            <a:extLst>
              <a:ext uri="{FF2B5EF4-FFF2-40B4-BE49-F238E27FC236}">
                <a16:creationId xmlns:a16="http://schemas.microsoft.com/office/drawing/2014/main" id="{9995D41A-852F-254E-A3B4-7C00BD3A7784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5572461" y="609600"/>
          <a:ext cx="6078071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879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EBA152-45F4-F945-952B-89FCD5F91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960120"/>
          </a:xfrm>
        </p:spPr>
        <p:txBody>
          <a:bodyPr/>
          <a:lstStyle/>
          <a:p>
            <a:r>
              <a:rPr lang="en-US" dirty="0"/>
              <a:t>BREAK-out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C130BD-52E8-E845-87E2-187639886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4" y="1569720"/>
            <a:ext cx="3935689" cy="4221480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dirty="0"/>
              <a:t>Go to your original group.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Identify the scrivener.  </a:t>
            </a:r>
          </a:p>
          <a:p>
            <a:pPr lvl="0" algn="l">
              <a:spcBef>
                <a:spcPts val="0"/>
              </a:spcBef>
            </a:pPr>
            <a:r>
              <a:rPr lang="en-US" dirty="0"/>
              <a:t>	(I would prefer not to.)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20 minutes to work through 1 and 4.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submit.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BUT do not close the form.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Back at 2:00.</a:t>
            </a:r>
          </a:p>
        </p:txBody>
      </p:sp>
      <p:graphicFrame>
        <p:nvGraphicFramePr>
          <p:cNvPr id="9" name="Picture Placeholder 10">
            <a:extLst>
              <a:ext uri="{FF2B5EF4-FFF2-40B4-BE49-F238E27FC236}">
                <a16:creationId xmlns:a16="http://schemas.microsoft.com/office/drawing/2014/main" id="{9995D41A-852F-254E-A3B4-7C00BD3A7784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5078413" y="609600"/>
          <a:ext cx="619918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160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DDDC5-00CF-9C4F-BE25-07536E276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public defender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A12AD-9860-104D-A057-10CE440A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/>
              <a:t>Client interviewing and counseling</a:t>
            </a:r>
          </a:p>
          <a:p>
            <a:r>
              <a:rPr lang="en-US" sz="2000" dirty="0"/>
              <a:t>Discovery practice</a:t>
            </a:r>
          </a:p>
          <a:p>
            <a:r>
              <a:rPr lang="en-US" sz="2000" dirty="0"/>
              <a:t>Investigation</a:t>
            </a:r>
          </a:p>
          <a:p>
            <a:r>
              <a:rPr lang="en-US" sz="2000" dirty="0"/>
              <a:t>Negotiations</a:t>
            </a:r>
          </a:p>
          <a:p>
            <a:r>
              <a:rPr lang="en-US" sz="2000" dirty="0"/>
              <a:t>Motions writing</a:t>
            </a:r>
          </a:p>
          <a:p>
            <a:r>
              <a:rPr lang="en-US" sz="2000" dirty="0"/>
              <a:t>Trial skills</a:t>
            </a:r>
          </a:p>
          <a:p>
            <a:r>
              <a:rPr lang="en-US" sz="2000" dirty="0"/>
              <a:t>Etc., etc., etc.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ED71D-DD1A-7F47-8C63-5F20E2A1E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What skills do they need?</a:t>
            </a:r>
          </a:p>
        </p:txBody>
      </p:sp>
    </p:spTree>
    <p:extLst>
      <p:ext uri="{BB962C8B-B14F-4D97-AF65-F5344CB8AC3E}">
        <p14:creationId xmlns:p14="http://schemas.microsoft.com/office/powerpoint/2010/main" val="292786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08BE911-E375-F34D-B06A-8772F49B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 err="1"/>
              <a:t>CAN’t</a:t>
            </a:r>
            <a:r>
              <a:rPr lang="en-US" dirty="0"/>
              <a:t> DO it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4645B0-F8F6-FE45-A24D-C8FC547243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54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40FD2E-2778-5C4D-8248-9E0F2BA7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tie that binds – </a:t>
            </a:r>
            <a:br>
              <a:rPr lang="en-US" dirty="0"/>
            </a:br>
            <a:r>
              <a:rPr lang="en-US" dirty="0"/>
              <a:t>The animating theory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0208ED-DFB2-F34D-915D-AA0EC5F60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What is the concept that the expert grasps, from years of practice, that the novice does not yet understand?</a:t>
            </a:r>
          </a:p>
          <a:p>
            <a:endParaRPr lang="en-US" sz="2000" dirty="0"/>
          </a:p>
          <a:p>
            <a:r>
              <a:rPr lang="en-US" sz="2000" dirty="0"/>
              <a:t>When my students reach decision points and are unsure about what to do, can they retreat to a single principle that will give them some direction and help them resolve dilemmas?</a:t>
            </a:r>
          </a:p>
        </p:txBody>
      </p:sp>
    </p:spTree>
    <p:extLst>
      <p:ext uri="{BB962C8B-B14F-4D97-AF65-F5344CB8AC3E}">
        <p14:creationId xmlns:p14="http://schemas.microsoft.com/office/powerpoint/2010/main" val="220449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A49FB-AFC0-054A-82D4-630C9A27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Animating theory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38C50-40C4-2D4E-AC58-47788B651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Torts:  Who writes the check?</a:t>
            </a:r>
          </a:p>
          <a:p>
            <a:endParaRPr lang="en-US" sz="2000" dirty="0"/>
          </a:p>
          <a:p>
            <a:r>
              <a:rPr lang="en-US" sz="2000" dirty="0"/>
              <a:t>Criminal Defense Clinic:  The best lawyer is the best prepared lawyer.</a:t>
            </a:r>
          </a:p>
          <a:p>
            <a:endParaRPr lang="en-US" sz="2000" dirty="0"/>
          </a:p>
          <a:p>
            <a:r>
              <a:rPr lang="en-US" sz="2000" dirty="0"/>
              <a:t>Criminal Defense Clinic:  The client’s wishes inform the lawyer’s path.</a:t>
            </a:r>
          </a:p>
        </p:txBody>
      </p:sp>
    </p:spTree>
    <p:extLst>
      <p:ext uri="{BB962C8B-B14F-4D97-AF65-F5344CB8AC3E}">
        <p14:creationId xmlns:p14="http://schemas.microsoft.com/office/powerpoint/2010/main" val="414092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9CA1D-D5C1-764C-A803-7A72BA88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my goal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B4DD7-71E0-0D4F-BC28-DD53FBBB4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/>
              <a:t>Cognitive?</a:t>
            </a:r>
          </a:p>
          <a:p>
            <a:endParaRPr lang="en-US" sz="2000" dirty="0"/>
          </a:p>
          <a:p>
            <a:r>
              <a:rPr lang="en-US" sz="2000" dirty="0"/>
              <a:t>Affective?</a:t>
            </a:r>
          </a:p>
          <a:p>
            <a:endParaRPr lang="en-US" sz="2000" dirty="0"/>
          </a:p>
          <a:p>
            <a:r>
              <a:rPr lang="en-US" sz="2000" dirty="0"/>
              <a:t>Psycho-motor (or skills-based)?</a:t>
            </a:r>
          </a:p>
        </p:txBody>
      </p:sp>
    </p:spTree>
    <p:extLst>
      <p:ext uri="{BB962C8B-B14F-4D97-AF65-F5344CB8AC3E}">
        <p14:creationId xmlns:p14="http://schemas.microsoft.com/office/powerpoint/2010/main" val="1303658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5F4A-AD80-3945-B804-E38CF0F2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down:</a:t>
            </a:r>
            <a:br>
              <a:rPr lang="en-US" dirty="0"/>
            </a:br>
            <a:r>
              <a:rPr lang="en-US" dirty="0"/>
              <a:t>unit on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E9B37-B4EB-FD4E-9A6E-DA9A38142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000" dirty="0"/>
              <a:t>Animating theory: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Constructing narrative for advocacy requires considering the 	perspectives of all characters in the story,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including your audience, your client, and your own.</a:t>
            </a:r>
          </a:p>
        </p:txBody>
      </p:sp>
    </p:spTree>
    <p:extLst>
      <p:ext uri="{BB962C8B-B14F-4D97-AF65-F5344CB8AC3E}">
        <p14:creationId xmlns:p14="http://schemas.microsoft.com/office/powerpoint/2010/main" val="205089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3F69CC-4E3C-BE48-AA53-47BBE3119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priorities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5AD76A6-6F2D-EF48-ACAB-E8EB9822C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1" name="Picture Placeholder 10">
            <a:extLst>
              <a:ext uri="{FF2B5EF4-FFF2-40B4-BE49-F238E27FC236}">
                <a16:creationId xmlns:a16="http://schemas.microsoft.com/office/drawing/2014/main" id="{52910AD4-E653-0E47-AC38-833D833294B0}"/>
              </a:ext>
            </a:extLst>
          </p:cNvPr>
          <p:cNvGraphicFramePr>
            <a:graphicFrameLocks noGrp="1"/>
          </p:cNvGraphicFramePr>
          <p:nvPr>
            <p:ph type="pic" idx="1"/>
          </p:nvPr>
        </p:nvGraphicFramePr>
        <p:xfrm>
          <a:off x="6096000" y="0"/>
          <a:ext cx="610235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151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EBA152-45F4-F945-952B-89FCD5F91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960120"/>
          </a:xfrm>
        </p:spPr>
        <p:txBody>
          <a:bodyPr/>
          <a:lstStyle/>
          <a:p>
            <a:r>
              <a:rPr lang="en-US" dirty="0"/>
              <a:t>Enduring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C130BD-52E8-E845-87E2-187639886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3774" y="1569720"/>
            <a:ext cx="5182226" cy="4221480"/>
          </a:xfrm>
        </p:spPr>
        <p:txBody>
          <a:bodyPr/>
          <a:lstStyle/>
          <a:p>
            <a:pPr algn="l"/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Perspective-taking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Importance of understanding applicable law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Core narrative principles (e.g., primacy, recency)</a:t>
            </a:r>
          </a:p>
        </p:txBody>
      </p:sp>
      <p:graphicFrame>
        <p:nvGraphicFramePr>
          <p:cNvPr id="9" name="Picture Placeholder 10">
            <a:extLst>
              <a:ext uri="{FF2B5EF4-FFF2-40B4-BE49-F238E27FC236}">
                <a16:creationId xmlns:a16="http://schemas.microsoft.com/office/drawing/2014/main" id="{9995D41A-852F-254E-A3B4-7C00BD3A778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74647869"/>
              </p:ext>
            </p:extLst>
          </p:nvPr>
        </p:nvGraphicFramePr>
        <p:xfrm>
          <a:off x="5572461" y="609600"/>
          <a:ext cx="6078071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010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375</Words>
  <Application>Microsoft Macintosh PowerPoint</Application>
  <PresentationFormat>Widescreen</PresentationFormat>
  <Paragraphs>107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Parcel</vt:lpstr>
      <vt:lpstr>Backward design</vt:lpstr>
      <vt:lpstr>The public defender</vt:lpstr>
      <vt:lpstr>I CAN’t DO it</vt:lpstr>
      <vt:lpstr>The tie that binds –  The animating theory</vt:lpstr>
      <vt:lpstr>Animating theory examples</vt:lpstr>
      <vt:lpstr>Is my goal . . . </vt:lpstr>
      <vt:lpstr>Scaling down: unit on narrative</vt:lpstr>
      <vt:lpstr>Setting priorities</vt:lpstr>
      <vt:lpstr>Enduring</vt:lpstr>
      <vt:lpstr>Important</vt:lpstr>
      <vt:lpstr>worthwhile</vt:lpstr>
      <vt:lpstr>BREAK-out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Roberts</dc:creator>
  <cp:lastModifiedBy>Chris Roberts</cp:lastModifiedBy>
  <cp:revision>10</cp:revision>
  <dcterms:created xsi:type="dcterms:W3CDTF">2021-04-30T16:39:09Z</dcterms:created>
  <dcterms:modified xsi:type="dcterms:W3CDTF">2021-04-30T21:01:34Z</dcterms:modified>
</cp:coreProperties>
</file>