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466" r:id="rId5"/>
    <p:sldId id="484" r:id="rId6"/>
    <p:sldId id="470" r:id="rId7"/>
    <p:sldId id="474" r:id="rId8"/>
    <p:sldId id="473" r:id="rId9"/>
    <p:sldId id="477" r:id="rId10"/>
    <p:sldId id="468" r:id="rId11"/>
    <p:sldId id="469" r:id="rId12"/>
    <p:sldId id="472" r:id="rId13"/>
    <p:sldId id="485" r:id="rId14"/>
    <p:sldId id="476" r:id="rId15"/>
    <p:sldId id="475" r:id="rId16"/>
    <p:sldId id="478" r:id="rId17"/>
    <p:sldId id="479" r:id="rId18"/>
    <p:sldId id="480" r:id="rId19"/>
    <p:sldId id="481" r:id="rId20"/>
    <p:sldId id="268" r:id="rId21"/>
    <p:sldId id="269" r:id="rId22"/>
    <p:sldId id="270" r:id="rId23"/>
    <p:sldId id="483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/>
    <p:restoredTop sz="94830"/>
  </p:normalViewPr>
  <p:slideViewPr>
    <p:cSldViewPr snapToGrid="0" snapToObjects="1">
      <p:cViewPr varScale="1">
        <p:scale>
          <a:sx n="162" d="100"/>
          <a:sy n="162" d="100"/>
        </p:scale>
        <p:origin x="7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B5635-AB0E-488C-995C-6A5FA892DE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F52654-13FD-4DD2-B8B7-55ACF7E4921C}">
      <dgm:prSet/>
      <dgm:spPr/>
      <dgm:t>
        <a:bodyPr/>
        <a:lstStyle/>
        <a:p>
          <a:pPr rtl="0"/>
          <a:r>
            <a:rPr lang="en-US" dirty="0"/>
            <a:t>Create self-care plan </a:t>
          </a:r>
        </a:p>
      </dgm:t>
    </dgm:pt>
    <dgm:pt modelId="{B1082106-5325-4C31-9979-61848DD4039C}" type="parTrans" cxnId="{56EE338F-2DC5-4AB4-AE89-67705DCDFC37}">
      <dgm:prSet/>
      <dgm:spPr/>
      <dgm:t>
        <a:bodyPr/>
        <a:lstStyle/>
        <a:p>
          <a:endParaRPr lang="en-US"/>
        </a:p>
      </dgm:t>
    </dgm:pt>
    <dgm:pt modelId="{3A92FEBF-0802-4AB6-8844-4F22F1E2545F}" type="sibTrans" cxnId="{56EE338F-2DC5-4AB4-AE89-67705DCDFC37}">
      <dgm:prSet/>
      <dgm:spPr/>
      <dgm:t>
        <a:bodyPr/>
        <a:lstStyle/>
        <a:p>
          <a:endParaRPr lang="en-US"/>
        </a:p>
      </dgm:t>
    </dgm:pt>
    <dgm:pt modelId="{31CFF1EA-2CEE-4120-B64B-CE49515C32E9}">
      <dgm:prSet/>
      <dgm:spPr/>
      <dgm:t>
        <a:bodyPr/>
        <a:lstStyle/>
        <a:p>
          <a:pPr rtl="0"/>
          <a:r>
            <a:rPr lang="en-US" dirty="0"/>
            <a:t>Detect work stress</a:t>
          </a:r>
        </a:p>
      </dgm:t>
    </dgm:pt>
    <dgm:pt modelId="{26C9BB44-3E93-4112-8818-54CF3E027775}" type="parTrans" cxnId="{3EE55BBF-87CC-4A9F-B1FF-15AA2A6380C3}">
      <dgm:prSet/>
      <dgm:spPr/>
      <dgm:t>
        <a:bodyPr/>
        <a:lstStyle/>
        <a:p>
          <a:endParaRPr lang="en-US"/>
        </a:p>
      </dgm:t>
    </dgm:pt>
    <dgm:pt modelId="{73934F98-DEDE-4CED-BA4F-8645D38627EF}" type="sibTrans" cxnId="{3EE55BBF-87CC-4A9F-B1FF-15AA2A6380C3}">
      <dgm:prSet/>
      <dgm:spPr/>
      <dgm:t>
        <a:bodyPr/>
        <a:lstStyle/>
        <a:p>
          <a:endParaRPr lang="en-US"/>
        </a:p>
      </dgm:t>
    </dgm:pt>
    <dgm:pt modelId="{99134D55-75A8-448D-940F-F403E17C2CC2}">
      <dgm:prSet/>
      <dgm:spPr/>
      <dgm:t>
        <a:bodyPr/>
        <a:lstStyle/>
        <a:p>
          <a:pPr rtl="0"/>
          <a:r>
            <a:rPr lang="en-US" dirty="0"/>
            <a:t>Link it to consequences</a:t>
          </a:r>
        </a:p>
      </dgm:t>
    </dgm:pt>
    <dgm:pt modelId="{618020DB-C546-4766-8F15-ADF883AF89DA}" type="parTrans" cxnId="{E29D9F78-4E73-4EB8-A2A2-32E3EFE2FB3F}">
      <dgm:prSet/>
      <dgm:spPr/>
      <dgm:t>
        <a:bodyPr/>
        <a:lstStyle/>
        <a:p>
          <a:endParaRPr lang="en-US"/>
        </a:p>
      </dgm:t>
    </dgm:pt>
    <dgm:pt modelId="{19BE07A3-54E5-495A-9481-B594537CC48C}" type="sibTrans" cxnId="{E29D9F78-4E73-4EB8-A2A2-32E3EFE2FB3F}">
      <dgm:prSet/>
      <dgm:spPr/>
      <dgm:t>
        <a:bodyPr/>
        <a:lstStyle/>
        <a:p>
          <a:endParaRPr lang="en-US"/>
        </a:p>
      </dgm:t>
    </dgm:pt>
    <dgm:pt modelId="{57C23334-CC99-4B14-A074-DE777022B741}">
      <dgm:prSet/>
      <dgm:spPr/>
      <dgm:t>
        <a:bodyPr/>
        <a:lstStyle/>
        <a:p>
          <a:pPr rtl="0"/>
          <a:r>
            <a:rPr lang="en-US" dirty="0"/>
            <a:t>Identify and correct organizational culture to promote growth</a:t>
          </a:r>
        </a:p>
      </dgm:t>
    </dgm:pt>
    <dgm:pt modelId="{A30DD6B9-BFC4-4072-A821-B45314B314AC}" type="parTrans" cxnId="{CD37DCE9-1EEC-4C0F-9D58-56DAEBE6C1E5}">
      <dgm:prSet/>
      <dgm:spPr/>
      <dgm:t>
        <a:bodyPr/>
        <a:lstStyle/>
        <a:p>
          <a:endParaRPr lang="en-US"/>
        </a:p>
      </dgm:t>
    </dgm:pt>
    <dgm:pt modelId="{A6043ADB-35B6-4502-BE05-4681E8157EF5}" type="sibTrans" cxnId="{CD37DCE9-1EEC-4C0F-9D58-56DAEBE6C1E5}">
      <dgm:prSet/>
      <dgm:spPr/>
      <dgm:t>
        <a:bodyPr/>
        <a:lstStyle/>
        <a:p>
          <a:endParaRPr lang="en-US"/>
        </a:p>
      </dgm:t>
    </dgm:pt>
    <dgm:pt modelId="{C05D6E6D-D02A-443D-B64C-6F979D39597A}">
      <dgm:prSet/>
      <dgm:spPr/>
      <dgm:t>
        <a:bodyPr/>
        <a:lstStyle/>
        <a:p>
          <a:pPr rtl="0"/>
          <a:r>
            <a:rPr lang="en-US" dirty="0"/>
            <a:t>Develop self care plan</a:t>
          </a:r>
        </a:p>
      </dgm:t>
    </dgm:pt>
    <dgm:pt modelId="{49D86866-0CB3-471F-B6B9-054F13D5EA57}" type="parTrans" cxnId="{2952703F-4155-403B-A1D0-152440080242}">
      <dgm:prSet/>
      <dgm:spPr/>
      <dgm:t>
        <a:bodyPr/>
        <a:lstStyle/>
        <a:p>
          <a:endParaRPr lang="en-US"/>
        </a:p>
      </dgm:t>
    </dgm:pt>
    <dgm:pt modelId="{B68FC9FE-2539-4613-B153-428D17A665A1}" type="sibTrans" cxnId="{2952703F-4155-403B-A1D0-152440080242}">
      <dgm:prSet/>
      <dgm:spPr/>
      <dgm:t>
        <a:bodyPr/>
        <a:lstStyle/>
        <a:p>
          <a:endParaRPr lang="en-US"/>
        </a:p>
      </dgm:t>
    </dgm:pt>
    <dgm:pt modelId="{9EB08006-EA94-4081-A271-EFD062787D79}">
      <dgm:prSet/>
      <dgm:spPr/>
      <dgm:t>
        <a:bodyPr/>
        <a:lstStyle/>
        <a:p>
          <a:pPr rtl="0"/>
          <a:r>
            <a:rPr lang="en-US" dirty="0"/>
            <a:t>Monitor the plan</a:t>
          </a:r>
        </a:p>
      </dgm:t>
    </dgm:pt>
    <dgm:pt modelId="{28499445-921F-4367-8E41-8E5A624D0D3C}" type="parTrans" cxnId="{DFAB122D-A42E-4798-A6E2-AEBD656EDA61}">
      <dgm:prSet/>
      <dgm:spPr/>
      <dgm:t>
        <a:bodyPr/>
        <a:lstStyle/>
        <a:p>
          <a:endParaRPr lang="en-US"/>
        </a:p>
      </dgm:t>
    </dgm:pt>
    <dgm:pt modelId="{3DBC039C-524A-4025-87DF-E95E7C1821A8}" type="sibTrans" cxnId="{DFAB122D-A42E-4798-A6E2-AEBD656EDA61}">
      <dgm:prSet/>
      <dgm:spPr/>
      <dgm:t>
        <a:bodyPr/>
        <a:lstStyle/>
        <a:p>
          <a:endParaRPr lang="en-US"/>
        </a:p>
      </dgm:t>
    </dgm:pt>
    <dgm:pt modelId="{D6CA813E-CC69-478C-8FA8-6B7972656ADA}">
      <dgm:prSet/>
      <dgm:spPr/>
      <dgm:t>
        <a:bodyPr/>
        <a:lstStyle/>
        <a:p>
          <a:pPr rtl="0"/>
          <a:r>
            <a:rPr lang="en-US" dirty="0"/>
            <a:t>Get help if the care plan does not sufficiently promote resilience</a:t>
          </a:r>
        </a:p>
      </dgm:t>
    </dgm:pt>
    <dgm:pt modelId="{CC3D776F-C28E-46D4-9641-4F20999133C0}" type="parTrans" cxnId="{A28DB4F3-AF82-4765-AFBC-A9B5988DCFED}">
      <dgm:prSet/>
      <dgm:spPr/>
      <dgm:t>
        <a:bodyPr/>
        <a:lstStyle/>
        <a:p>
          <a:endParaRPr lang="en-US"/>
        </a:p>
      </dgm:t>
    </dgm:pt>
    <dgm:pt modelId="{5F8C322A-C54F-4DFD-94C7-66A3D7B496D9}" type="sibTrans" cxnId="{A28DB4F3-AF82-4765-AFBC-A9B5988DCFED}">
      <dgm:prSet/>
      <dgm:spPr/>
      <dgm:t>
        <a:bodyPr/>
        <a:lstStyle/>
        <a:p>
          <a:endParaRPr lang="en-US"/>
        </a:p>
      </dgm:t>
    </dgm:pt>
    <dgm:pt modelId="{1402D6F3-9DAD-45BD-80F1-572EC8E383B6}">
      <dgm:prSet/>
      <dgm:spPr/>
      <dgm:t>
        <a:bodyPr/>
        <a:lstStyle/>
        <a:p>
          <a:pPr rtl="0"/>
          <a:r>
            <a:rPr lang="en-US" dirty="0"/>
            <a:t>Tool to help screen and monitor care plan </a:t>
          </a:r>
        </a:p>
      </dgm:t>
    </dgm:pt>
    <dgm:pt modelId="{A5E00571-9711-42A6-9283-3CDCB2DDED88}" type="parTrans" cxnId="{BF2E538D-4537-40C0-A6F5-095C453CDCA9}">
      <dgm:prSet/>
      <dgm:spPr/>
      <dgm:t>
        <a:bodyPr/>
        <a:lstStyle/>
        <a:p>
          <a:endParaRPr lang="en-US"/>
        </a:p>
      </dgm:t>
    </dgm:pt>
    <dgm:pt modelId="{26D58EAA-126B-4DF6-B6DB-E713DCA7D977}" type="sibTrans" cxnId="{BF2E538D-4537-40C0-A6F5-095C453CDCA9}">
      <dgm:prSet/>
      <dgm:spPr/>
      <dgm:t>
        <a:bodyPr/>
        <a:lstStyle/>
        <a:p>
          <a:endParaRPr lang="en-US"/>
        </a:p>
      </dgm:t>
    </dgm:pt>
    <dgm:pt modelId="{4BF99415-22E9-454E-8745-2794929F3525}">
      <dgm:prSet/>
      <dgm:spPr/>
      <dgm:t>
        <a:bodyPr/>
        <a:lstStyle/>
        <a:p>
          <a:pPr rtl="0"/>
          <a:r>
            <a:rPr lang="en-US" dirty="0"/>
            <a:t>Secondary Traumatic Stress Scale</a:t>
          </a:r>
        </a:p>
      </dgm:t>
    </dgm:pt>
    <dgm:pt modelId="{93DC09A0-63F4-40E5-AE7E-F507ADD5E99C}" type="parTrans" cxnId="{9E499E09-7276-482F-A826-F5107B5AAEB3}">
      <dgm:prSet/>
      <dgm:spPr/>
      <dgm:t>
        <a:bodyPr/>
        <a:lstStyle/>
        <a:p>
          <a:endParaRPr lang="en-US"/>
        </a:p>
      </dgm:t>
    </dgm:pt>
    <dgm:pt modelId="{E7B1800A-160E-44BF-B839-6BC2DA0B76C5}" type="sibTrans" cxnId="{9E499E09-7276-482F-A826-F5107B5AAEB3}">
      <dgm:prSet/>
      <dgm:spPr/>
      <dgm:t>
        <a:bodyPr/>
        <a:lstStyle/>
        <a:p>
          <a:endParaRPr lang="en-US"/>
        </a:p>
      </dgm:t>
    </dgm:pt>
    <dgm:pt modelId="{3AB859F6-CF7A-49EE-A821-62CAAFBF3D99}" type="pres">
      <dgm:prSet presAssocID="{B7AB5635-AB0E-488C-995C-6A5FA892DE1B}" presName="linear" presStyleCnt="0">
        <dgm:presLayoutVars>
          <dgm:animLvl val="lvl"/>
          <dgm:resizeHandles val="exact"/>
        </dgm:presLayoutVars>
      </dgm:prSet>
      <dgm:spPr/>
    </dgm:pt>
    <dgm:pt modelId="{0B3DCE49-F919-4097-BFA8-C8C70DC1DC49}" type="pres">
      <dgm:prSet presAssocID="{81F52654-13FD-4DD2-B8B7-55ACF7E4921C}" presName="parentText" presStyleLbl="node1" presStyleIdx="0" presStyleCnt="2" custLinFactNeighborX="-9058" custLinFactNeighborY="-1391">
        <dgm:presLayoutVars>
          <dgm:chMax val="0"/>
          <dgm:bulletEnabled val="1"/>
        </dgm:presLayoutVars>
      </dgm:prSet>
      <dgm:spPr/>
    </dgm:pt>
    <dgm:pt modelId="{6D6EFB4F-8EEF-41D1-B438-E8B51B8D2283}" type="pres">
      <dgm:prSet presAssocID="{81F52654-13FD-4DD2-B8B7-55ACF7E4921C}" presName="childText" presStyleLbl="revTx" presStyleIdx="0" presStyleCnt="2">
        <dgm:presLayoutVars>
          <dgm:bulletEnabled val="1"/>
        </dgm:presLayoutVars>
      </dgm:prSet>
      <dgm:spPr/>
    </dgm:pt>
    <dgm:pt modelId="{72A45C9B-A513-4067-B6DD-D7268D960C86}" type="pres">
      <dgm:prSet presAssocID="{1402D6F3-9DAD-45BD-80F1-572EC8E383B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2AF7501-C790-4B8A-8DE3-A50ABC673198}" type="pres">
      <dgm:prSet presAssocID="{1402D6F3-9DAD-45BD-80F1-572EC8E383B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9A59D04-614B-4F6F-84AD-45C983676FBD}" type="presOf" srcId="{1402D6F3-9DAD-45BD-80F1-572EC8E383B6}" destId="{72A45C9B-A513-4067-B6DD-D7268D960C86}" srcOrd="0" destOrd="0" presId="urn:microsoft.com/office/officeart/2005/8/layout/vList2"/>
    <dgm:cxn modelId="{09E07A05-A558-4721-ACD7-213985902313}" type="presOf" srcId="{B7AB5635-AB0E-488C-995C-6A5FA892DE1B}" destId="{3AB859F6-CF7A-49EE-A821-62CAAFBF3D99}" srcOrd="0" destOrd="0" presId="urn:microsoft.com/office/officeart/2005/8/layout/vList2"/>
    <dgm:cxn modelId="{9E499E09-7276-482F-A826-F5107B5AAEB3}" srcId="{1402D6F3-9DAD-45BD-80F1-572EC8E383B6}" destId="{4BF99415-22E9-454E-8745-2794929F3525}" srcOrd="0" destOrd="0" parTransId="{93DC09A0-63F4-40E5-AE7E-F507ADD5E99C}" sibTransId="{E7B1800A-160E-44BF-B839-6BC2DA0B76C5}"/>
    <dgm:cxn modelId="{8972A024-77F1-4D0E-AC13-AAFC3BE8CF3A}" type="presOf" srcId="{81F52654-13FD-4DD2-B8B7-55ACF7E4921C}" destId="{0B3DCE49-F919-4097-BFA8-C8C70DC1DC49}" srcOrd="0" destOrd="0" presId="urn:microsoft.com/office/officeart/2005/8/layout/vList2"/>
    <dgm:cxn modelId="{DFAB122D-A42E-4798-A6E2-AEBD656EDA61}" srcId="{81F52654-13FD-4DD2-B8B7-55ACF7E4921C}" destId="{9EB08006-EA94-4081-A271-EFD062787D79}" srcOrd="4" destOrd="0" parTransId="{28499445-921F-4367-8E41-8E5A624D0D3C}" sibTransId="{3DBC039C-524A-4025-87DF-E95E7C1821A8}"/>
    <dgm:cxn modelId="{5B0DA935-EA24-44D9-982F-F58DD7A67F03}" type="presOf" srcId="{C05D6E6D-D02A-443D-B64C-6F979D39597A}" destId="{6D6EFB4F-8EEF-41D1-B438-E8B51B8D2283}" srcOrd="0" destOrd="3" presId="urn:microsoft.com/office/officeart/2005/8/layout/vList2"/>
    <dgm:cxn modelId="{BA41933E-FAAA-42C4-ABB4-7BF2A040E496}" type="presOf" srcId="{31CFF1EA-2CEE-4120-B64B-CE49515C32E9}" destId="{6D6EFB4F-8EEF-41D1-B438-E8B51B8D2283}" srcOrd="0" destOrd="0" presId="urn:microsoft.com/office/officeart/2005/8/layout/vList2"/>
    <dgm:cxn modelId="{2952703F-4155-403B-A1D0-152440080242}" srcId="{81F52654-13FD-4DD2-B8B7-55ACF7E4921C}" destId="{C05D6E6D-D02A-443D-B64C-6F979D39597A}" srcOrd="3" destOrd="0" parTransId="{49D86866-0CB3-471F-B6B9-054F13D5EA57}" sibTransId="{B68FC9FE-2539-4613-B153-428D17A665A1}"/>
    <dgm:cxn modelId="{1D6C5151-5091-4F6C-A416-9879BA084016}" type="presOf" srcId="{9EB08006-EA94-4081-A271-EFD062787D79}" destId="{6D6EFB4F-8EEF-41D1-B438-E8B51B8D2283}" srcOrd="0" destOrd="4" presId="urn:microsoft.com/office/officeart/2005/8/layout/vList2"/>
    <dgm:cxn modelId="{5745325C-E04D-4090-91AA-EC8D6D36C11A}" type="presOf" srcId="{57C23334-CC99-4B14-A074-DE777022B741}" destId="{6D6EFB4F-8EEF-41D1-B438-E8B51B8D2283}" srcOrd="0" destOrd="2" presId="urn:microsoft.com/office/officeart/2005/8/layout/vList2"/>
    <dgm:cxn modelId="{0E4B1163-9452-4EB7-9341-5CF18C15B809}" type="presOf" srcId="{4BF99415-22E9-454E-8745-2794929F3525}" destId="{B2AF7501-C790-4B8A-8DE3-A50ABC673198}" srcOrd="0" destOrd="0" presId="urn:microsoft.com/office/officeart/2005/8/layout/vList2"/>
    <dgm:cxn modelId="{E29D9F78-4E73-4EB8-A2A2-32E3EFE2FB3F}" srcId="{81F52654-13FD-4DD2-B8B7-55ACF7E4921C}" destId="{99134D55-75A8-448D-940F-F403E17C2CC2}" srcOrd="1" destOrd="0" parTransId="{618020DB-C546-4766-8F15-ADF883AF89DA}" sibTransId="{19BE07A3-54E5-495A-9481-B594537CC48C}"/>
    <dgm:cxn modelId="{CC5A627E-941C-4218-9630-3C983CAB8E59}" type="presOf" srcId="{99134D55-75A8-448D-940F-F403E17C2CC2}" destId="{6D6EFB4F-8EEF-41D1-B438-E8B51B8D2283}" srcOrd="0" destOrd="1" presId="urn:microsoft.com/office/officeart/2005/8/layout/vList2"/>
    <dgm:cxn modelId="{BF2E538D-4537-40C0-A6F5-095C453CDCA9}" srcId="{B7AB5635-AB0E-488C-995C-6A5FA892DE1B}" destId="{1402D6F3-9DAD-45BD-80F1-572EC8E383B6}" srcOrd="1" destOrd="0" parTransId="{A5E00571-9711-42A6-9283-3CDCB2DDED88}" sibTransId="{26D58EAA-126B-4DF6-B6DB-E713DCA7D977}"/>
    <dgm:cxn modelId="{56EE338F-2DC5-4AB4-AE89-67705DCDFC37}" srcId="{B7AB5635-AB0E-488C-995C-6A5FA892DE1B}" destId="{81F52654-13FD-4DD2-B8B7-55ACF7E4921C}" srcOrd="0" destOrd="0" parTransId="{B1082106-5325-4C31-9979-61848DD4039C}" sibTransId="{3A92FEBF-0802-4AB6-8844-4F22F1E2545F}"/>
    <dgm:cxn modelId="{3EE55BBF-87CC-4A9F-B1FF-15AA2A6380C3}" srcId="{81F52654-13FD-4DD2-B8B7-55ACF7E4921C}" destId="{31CFF1EA-2CEE-4120-B64B-CE49515C32E9}" srcOrd="0" destOrd="0" parTransId="{26C9BB44-3E93-4112-8818-54CF3E027775}" sibTransId="{73934F98-DEDE-4CED-BA4F-8645D38627EF}"/>
    <dgm:cxn modelId="{CD37DCE9-1EEC-4C0F-9D58-56DAEBE6C1E5}" srcId="{81F52654-13FD-4DD2-B8B7-55ACF7E4921C}" destId="{57C23334-CC99-4B14-A074-DE777022B741}" srcOrd="2" destOrd="0" parTransId="{A30DD6B9-BFC4-4072-A821-B45314B314AC}" sibTransId="{A6043ADB-35B6-4502-BE05-4681E8157EF5}"/>
    <dgm:cxn modelId="{A28DB4F3-AF82-4765-AFBC-A9B5988DCFED}" srcId="{81F52654-13FD-4DD2-B8B7-55ACF7E4921C}" destId="{D6CA813E-CC69-478C-8FA8-6B7972656ADA}" srcOrd="5" destOrd="0" parTransId="{CC3D776F-C28E-46D4-9641-4F20999133C0}" sibTransId="{5F8C322A-C54F-4DFD-94C7-66A3D7B496D9}"/>
    <dgm:cxn modelId="{030659FE-6A7C-48D5-81C8-B89E022FC672}" type="presOf" srcId="{D6CA813E-CC69-478C-8FA8-6B7972656ADA}" destId="{6D6EFB4F-8EEF-41D1-B438-E8B51B8D2283}" srcOrd="0" destOrd="5" presId="urn:microsoft.com/office/officeart/2005/8/layout/vList2"/>
    <dgm:cxn modelId="{E4A0A3A7-E4CB-4E0E-8D0D-BFCED8CF6651}" type="presParOf" srcId="{3AB859F6-CF7A-49EE-A821-62CAAFBF3D99}" destId="{0B3DCE49-F919-4097-BFA8-C8C70DC1DC49}" srcOrd="0" destOrd="0" presId="urn:microsoft.com/office/officeart/2005/8/layout/vList2"/>
    <dgm:cxn modelId="{696CD4B4-F520-43A0-923E-44F8B25C5C41}" type="presParOf" srcId="{3AB859F6-CF7A-49EE-A821-62CAAFBF3D99}" destId="{6D6EFB4F-8EEF-41D1-B438-E8B51B8D2283}" srcOrd="1" destOrd="0" presId="urn:microsoft.com/office/officeart/2005/8/layout/vList2"/>
    <dgm:cxn modelId="{AD4B3955-AF68-434C-AE70-F93670031DC6}" type="presParOf" srcId="{3AB859F6-CF7A-49EE-A821-62CAAFBF3D99}" destId="{72A45C9B-A513-4067-B6DD-D7268D960C86}" srcOrd="2" destOrd="0" presId="urn:microsoft.com/office/officeart/2005/8/layout/vList2"/>
    <dgm:cxn modelId="{6C9EA63B-71C6-4504-A996-DA52A11546C2}" type="presParOf" srcId="{3AB859F6-CF7A-49EE-A821-62CAAFBF3D99}" destId="{B2AF7501-C790-4B8A-8DE3-A50ABC67319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73F994-4081-478A-8619-16344130F26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A1CFFA-A52F-4EA6-820C-BC0756FC8911}">
      <dgm:prSet phldrT="[Text]"/>
      <dgm:spPr/>
      <dgm:t>
        <a:bodyPr/>
        <a:lstStyle/>
        <a:p>
          <a:r>
            <a:rPr lang="en-US" dirty="0"/>
            <a:t>Biological</a:t>
          </a:r>
        </a:p>
      </dgm:t>
    </dgm:pt>
    <dgm:pt modelId="{020E6E22-2870-4CBC-A950-4F3596626A81}" type="parTrans" cxnId="{98B41E31-7A31-487D-B435-7A2894023F6D}">
      <dgm:prSet/>
      <dgm:spPr/>
      <dgm:t>
        <a:bodyPr/>
        <a:lstStyle/>
        <a:p>
          <a:endParaRPr lang="en-US"/>
        </a:p>
      </dgm:t>
    </dgm:pt>
    <dgm:pt modelId="{33364817-FD26-4C01-ACE8-4F6C26C6F6D6}" type="sibTrans" cxnId="{98B41E31-7A31-487D-B435-7A2894023F6D}">
      <dgm:prSet/>
      <dgm:spPr/>
      <dgm:t>
        <a:bodyPr/>
        <a:lstStyle/>
        <a:p>
          <a:endParaRPr lang="en-US"/>
        </a:p>
      </dgm:t>
    </dgm:pt>
    <dgm:pt modelId="{12D44455-ACA9-4123-97BE-A79CC1FC7FF7}">
      <dgm:prSet custT="1"/>
      <dgm:spPr/>
      <dgm:t>
        <a:bodyPr/>
        <a:lstStyle/>
        <a:p>
          <a:pPr rtl="0"/>
          <a:r>
            <a:rPr lang="en-US" sz="1200" dirty="0"/>
            <a:t>Nutrition </a:t>
          </a:r>
        </a:p>
      </dgm:t>
    </dgm:pt>
    <dgm:pt modelId="{5B85AE95-308A-43B9-850A-7B7753608862}" type="parTrans" cxnId="{2A22F440-2C80-434E-9278-7D7E532AA33B}">
      <dgm:prSet/>
      <dgm:spPr/>
      <dgm:t>
        <a:bodyPr/>
        <a:lstStyle/>
        <a:p>
          <a:endParaRPr lang="en-US"/>
        </a:p>
      </dgm:t>
    </dgm:pt>
    <dgm:pt modelId="{28057FC2-17CE-48A3-AEDF-15BE6E8F416C}" type="sibTrans" cxnId="{2A22F440-2C80-434E-9278-7D7E532AA33B}">
      <dgm:prSet/>
      <dgm:spPr/>
      <dgm:t>
        <a:bodyPr/>
        <a:lstStyle/>
        <a:p>
          <a:endParaRPr lang="en-US"/>
        </a:p>
      </dgm:t>
    </dgm:pt>
    <dgm:pt modelId="{BDFCC283-CAC5-469B-B361-84DC1DD227E9}">
      <dgm:prSet phldrT="[Text]"/>
      <dgm:spPr/>
      <dgm:t>
        <a:bodyPr/>
        <a:lstStyle/>
        <a:p>
          <a:r>
            <a:rPr lang="en-US" dirty="0"/>
            <a:t>Psychological</a:t>
          </a:r>
        </a:p>
      </dgm:t>
    </dgm:pt>
    <dgm:pt modelId="{86E9FAF6-8665-4555-B535-3310D0BED7F6}" type="parTrans" cxnId="{55A51016-2BFA-4815-9962-B7ACD6BB7464}">
      <dgm:prSet/>
      <dgm:spPr/>
      <dgm:t>
        <a:bodyPr/>
        <a:lstStyle/>
        <a:p>
          <a:endParaRPr lang="en-US"/>
        </a:p>
      </dgm:t>
    </dgm:pt>
    <dgm:pt modelId="{3606B714-3E24-4904-A2B8-E68561F764B4}" type="sibTrans" cxnId="{55A51016-2BFA-4815-9962-B7ACD6BB7464}">
      <dgm:prSet/>
      <dgm:spPr/>
      <dgm:t>
        <a:bodyPr/>
        <a:lstStyle/>
        <a:p>
          <a:endParaRPr lang="en-US"/>
        </a:p>
      </dgm:t>
    </dgm:pt>
    <dgm:pt modelId="{B622C6A1-2DCE-421F-9305-E7CDD4E9B466}">
      <dgm:prSet custT="1"/>
      <dgm:spPr/>
      <dgm:t>
        <a:bodyPr/>
        <a:lstStyle/>
        <a:p>
          <a:pPr rtl="0"/>
          <a:r>
            <a:rPr lang="en-US" sz="1200" dirty="0"/>
            <a:t>Work and play balance</a:t>
          </a:r>
        </a:p>
      </dgm:t>
    </dgm:pt>
    <dgm:pt modelId="{66C00938-1460-49C9-8AF3-FB6573BF4C10}" type="parTrans" cxnId="{789E403F-746F-4FCA-8FA6-ED0BE1EC9D4A}">
      <dgm:prSet/>
      <dgm:spPr/>
      <dgm:t>
        <a:bodyPr/>
        <a:lstStyle/>
        <a:p>
          <a:endParaRPr lang="en-US"/>
        </a:p>
      </dgm:t>
    </dgm:pt>
    <dgm:pt modelId="{B082B68A-C57B-4420-A63B-2319805170AA}" type="sibTrans" cxnId="{789E403F-746F-4FCA-8FA6-ED0BE1EC9D4A}">
      <dgm:prSet/>
      <dgm:spPr/>
      <dgm:t>
        <a:bodyPr/>
        <a:lstStyle/>
        <a:p>
          <a:endParaRPr lang="en-US"/>
        </a:p>
      </dgm:t>
    </dgm:pt>
    <dgm:pt modelId="{2C0D3EBA-3A10-4E9C-AD7D-8A8668E37D90}">
      <dgm:prSet phldrT="[Text]"/>
      <dgm:spPr/>
      <dgm:t>
        <a:bodyPr/>
        <a:lstStyle/>
        <a:p>
          <a:r>
            <a:rPr lang="en-US" dirty="0"/>
            <a:t>Interpersonal</a:t>
          </a:r>
        </a:p>
      </dgm:t>
    </dgm:pt>
    <dgm:pt modelId="{1B83C3BC-D114-4F11-B4D5-CA757C1925C8}" type="parTrans" cxnId="{F708B87B-5A9B-4729-BA23-03A94283350B}">
      <dgm:prSet/>
      <dgm:spPr/>
      <dgm:t>
        <a:bodyPr/>
        <a:lstStyle/>
        <a:p>
          <a:endParaRPr lang="en-US"/>
        </a:p>
      </dgm:t>
    </dgm:pt>
    <dgm:pt modelId="{049BCFC8-3019-42EB-BCA5-6912A6A47282}" type="sibTrans" cxnId="{F708B87B-5A9B-4729-BA23-03A94283350B}">
      <dgm:prSet/>
      <dgm:spPr/>
      <dgm:t>
        <a:bodyPr/>
        <a:lstStyle/>
        <a:p>
          <a:endParaRPr lang="en-US"/>
        </a:p>
      </dgm:t>
    </dgm:pt>
    <dgm:pt modelId="{FD0E9E59-08B9-4831-8817-E4477F6B1664}">
      <dgm:prSet custT="1"/>
      <dgm:spPr/>
      <dgm:t>
        <a:bodyPr/>
        <a:lstStyle/>
        <a:p>
          <a:pPr rtl="0"/>
          <a:r>
            <a:rPr lang="en-US" sz="1200" dirty="0"/>
            <a:t>Social Support</a:t>
          </a:r>
        </a:p>
      </dgm:t>
    </dgm:pt>
    <dgm:pt modelId="{FCDA7684-2845-4640-9E0F-3B5CFF432D2F}" type="parTrans" cxnId="{0501FF6F-4BA8-41EC-B05E-9C028BF40AD1}">
      <dgm:prSet/>
      <dgm:spPr/>
      <dgm:t>
        <a:bodyPr/>
        <a:lstStyle/>
        <a:p>
          <a:endParaRPr lang="en-US"/>
        </a:p>
      </dgm:t>
    </dgm:pt>
    <dgm:pt modelId="{D177FA62-9E74-45FE-9A02-C4580C2342D6}" type="sibTrans" cxnId="{0501FF6F-4BA8-41EC-B05E-9C028BF40AD1}">
      <dgm:prSet/>
      <dgm:spPr/>
      <dgm:t>
        <a:bodyPr/>
        <a:lstStyle/>
        <a:p>
          <a:endParaRPr lang="en-US"/>
        </a:p>
      </dgm:t>
    </dgm:pt>
    <dgm:pt modelId="{811A1DB4-4C40-4C1C-80A0-87A9FBCEEFFD}">
      <dgm:prSet phldrT="[Text]"/>
      <dgm:spPr/>
      <dgm:t>
        <a:bodyPr/>
        <a:lstStyle/>
        <a:p>
          <a:r>
            <a:rPr lang="en-US" dirty="0"/>
            <a:t>Intellectual</a:t>
          </a:r>
        </a:p>
      </dgm:t>
    </dgm:pt>
    <dgm:pt modelId="{3E0780AC-DF08-4880-AA3C-50E4D463697D}" type="parTrans" cxnId="{F3BC8C1A-13C9-434D-956D-EDDA773BD976}">
      <dgm:prSet/>
      <dgm:spPr/>
      <dgm:t>
        <a:bodyPr/>
        <a:lstStyle/>
        <a:p>
          <a:endParaRPr lang="en-US"/>
        </a:p>
      </dgm:t>
    </dgm:pt>
    <dgm:pt modelId="{5EDF3C76-A8E9-473F-A9D7-94F5344FE92F}" type="sibTrans" cxnId="{F3BC8C1A-13C9-434D-956D-EDDA773BD976}">
      <dgm:prSet/>
      <dgm:spPr/>
      <dgm:t>
        <a:bodyPr/>
        <a:lstStyle/>
        <a:p>
          <a:endParaRPr lang="en-US"/>
        </a:p>
      </dgm:t>
    </dgm:pt>
    <dgm:pt modelId="{6B595F0C-93EB-4D2B-9E0D-69B6871BA955}">
      <dgm:prSet phldrT="[Text]"/>
      <dgm:spPr/>
      <dgm:t>
        <a:bodyPr/>
        <a:lstStyle/>
        <a:p>
          <a:r>
            <a:rPr lang="en-US" dirty="0"/>
            <a:t>Spiritual</a:t>
          </a:r>
        </a:p>
      </dgm:t>
    </dgm:pt>
    <dgm:pt modelId="{E3DAA197-B16D-43BB-9F59-2D35E19A1185}" type="parTrans" cxnId="{83003F20-EDD7-406A-B8DA-261F059B16D4}">
      <dgm:prSet/>
      <dgm:spPr/>
      <dgm:t>
        <a:bodyPr/>
        <a:lstStyle/>
        <a:p>
          <a:endParaRPr lang="en-US"/>
        </a:p>
      </dgm:t>
    </dgm:pt>
    <dgm:pt modelId="{E2EAC300-9610-43FB-8B9D-F315A2214084}" type="sibTrans" cxnId="{83003F20-EDD7-406A-B8DA-261F059B16D4}">
      <dgm:prSet/>
      <dgm:spPr/>
      <dgm:t>
        <a:bodyPr/>
        <a:lstStyle/>
        <a:p>
          <a:endParaRPr lang="en-US"/>
        </a:p>
      </dgm:t>
    </dgm:pt>
    <dgm:pt modelId="{A47E65F2-0C07-4DD2-8C71-F653466F3273}">
      <dgm:prSet phldrT="[Text]" custT="1"/>
      <dgm:spPr/>
      <dgm:t>
        <a:bodyPr/>
        <a:lstStyle/>
        <a:p>
          <a:r>
            <a:rPr lang="en-US" sz="1200" dirty="0"/>
            <a:t>Training</a:t>
          </a:r>
        </a:p>
      </dgm:t>
    </dgm:pt>
    <dgm:pt modelId="{E6B01BD2-1AE7-424F-8F34-88FE5180A4A3}" type="parTrans" cxnId="{D6566638-9D04-462B-85F6-FA0B024E8157}">
      <dgm:prSet/>
      <dgm:spPr/>
      <dgm:t>
        <a:bodyPr/>
        <a:lstStyle/>
        <a:p>
          <a:endParaRPr lang="en-US"/>
        </a:p>
      </dgm:t>
    </dgm:pt>
    <dgm:pt modelId="{516D99C5-85B8-4307-B0BD-3A45FB887D22}" type="sibTrans" cxnId="{D6566638-9D04-462B-85F6-FA0B024E8157}">
      <dgm:prSet/>
      <dgm:spPr/>
      <dgm:t>
        <a:bodyPr/>
        <a:lstStyle/>
        <a:p>
          <a:endParaRPr lang="en-US"/>
        </a:p>
      </dgm:t>
    </dgm:pt>
    <dgm:pt modelId="{020961B4-E9AE-41C0-8585-12924C6E8C09}">
      <dgm:prSet custT="1"/>
      <dgm:spPr/>
      <dgm:t>
        <a:bodyPr/>
        <a:lstStyle/>
        <a:p>
          <a:pPr rtl="0"/>
          <a:r>
            <a:rPr lang="en-US" sz="1200" dirty="0"/>
            <a:t>Sleep</a:t>
          </a:r>
        </a:p>
      </dgm:t>
    </dgm:pt>
    <dgm:pt modelId="{C09A1B08-3643-4ACF-BD1E-3652C75AA1D8}" type="parTrans" cxnId="{97B9F5ED-8637-4E2C-87CB-6388ED8BD343}">
      <dgm:prSet/>
      <dgm:spPr/>
      <dgm:t>
        <a:bodyPr/>
        <a:lstStyle/>
        <a:p>
          <a:endParaRPr lang="en-US"/>
        </a:p>
      </dgm:t>
    </dgm:pt>
    <dgm:pt modelId="{BEA83D0C-6A36-430A-8133-E164789C88B6}" type="sibTrans" cxnId="{97B9F5ED-8637-4E2C-87CB-6388ED8BD343}">
      <dgm:prSet/>
      <dgm:spPr/>
      <dgm:t>
        <a:bodyPr/>
        <a:lstStyle/>
        <a:p>
          <a:endParaRPr lang="en-US"/>
        </a:p>
      </dgm:t>
    </dgm:pt>
    <dgm:pt modelId="{A355386C-9DE8-4FC4-9075-4376EC15BFED}">
      <dgm:prSet custT="1"/>
      <dgm:spPr/>
      <dgm:t>
        <a:bodyPr/>
        <a:lstStyle/>
        <a:p>
          <a:pPr rtl="0"/>
          <a:r>
            <a:rPr lang="en-US" sz="1200" dirty="0"/>
            <a:t>Exercise or activity</a:t>
          </a:r>
        </a:p>
      </dgm:t>
    </dgm:pt>
    <dgm:pt modelId="{60E695B6-F3D7-4F97-84AE-6A5D3B1A4B23}" type="parTrans" cxnId="{05454483-611B-4EAA-921F-7EF5A2139405}">
      <dgm:prSet/>
      <dgm:spPr/>
      <dgm:t>
        <a:bodyPr/>
        <a:lstStyle/>
        <a:p>
          <a:endParaRPr lang="en-US"/>
        </a:p>
      </dgm:t>
    </dgm:pt>
    <dgm:pt modelId="{9C852132-0B5B-403D-A511-20CC48AA023D}" type="sibTrans" cxnId="{05454483-611B-4EAA-921F-7EF5A2139405}">
      <dgm:prSet/>
      <dgm:spPr/>
      <dgm:t>
        <a:bodyPr/>
        <a:lstStyle/>
        <a:p>
          <a:endParaRPr lang="en-US"/>
        </a:p>
      </dgm:t>
    </dgm:pt>
    <dgm:pt modelId="{98F58E70-2D7C-4012-84BB-EBF2C6D26CF4}">
      <dgm:prSet custT="1"/>
      <dgm:spPr/>
      <dgm:t>
        <a:bodyPr/>
        <a:lstStyle/>
        <a:p>
          <a:pPr rtl="0"/>
          <a:r>
            <a:rPr lang="en-US" sz="1200" dirty="0"/>
            <a:t>Effective relaxation and calming stimuli</a:t>
          </a:r>
        </a:p>
      </dgm:t>
    </dgm:pt>
    <dgm:pt modelId="{E0EFE00D-6ABA-487F-983A-E93912882010}" type="parTrans" cxnId="{2948F9EA-B744-4AE9-A3E4-8377F1B0833B}">
      <dgm:prSet/>
      <dgm:spPr/>
      <dgm:t>
        <a:bodyPr/>
        <a:lstStyle/>
        <a:p>
          <a:endParaRPr lang="en-US"/>
        </a:p>
      </dgm:t>
    </dgm:pt>
    <dgm:pt modelId="{74BC235C-088E-4B65-A826-7662D9C440F7}" type="sibTrans" cxnId="{2948F9EA-B744-4AE9-A3E4-8377F1B0833B}">
      <dgm:prSet/>
      <dgm:spPr/>
      <dgm:t>
        <a:bodyPr/>
        <a:lstStyle/>
        <a:p>
          <a:endParaRPr lang="en-US"/>
        </a:p>
      </dgm:t>
    </dgm:pt>
    <dgm:pt modelId="{58BDD2B6-C327-493F-9012-0998226C46ED}">
      <dgm:prSet custT="1"/>
      <dgm:spPr/>
      <dgm:t>
        <a:bodyPr/>
        <a:lstStyle/>
        <a:p>
          <a:pPr rtl="0"/>
          <a:r>
            <a:rPr lang="en-US" sz="1200" dirty="0"/>
            <a:t>Contact with nature</a:t>
          </a:r>
        </a:p>
      </dgm:t>
    </dgm:pt>
    <dgm:pt modelId="{B547EE0D-81E1-4E64-A583-CDAFF03CD62D}" type="parTrans" cxnId="{2B30353E-C0FA-4A4A-8BE4-4BCE0B35A0DC}">
      <dgm:prSet/>
      <dgm:spPr/>
      <dgm:t>
        <a:bodyPr/>
        <a:lstStyle/>
        <a:p>
          <a:endParaRPr lang="en-US"/>
        </a:p>
      </dgm:t>
    </dgm:pt>
    <dgm:pt modelId="{4F38C112-274D-44E7-B737-96036D1651C8}" type="sibTrans" cxnId="{2B30353E-C0FA-4A4A-8BE4-4BCE0B35A0DC}">
      <dgm:prSet/>
      <dgm:spPr/>
      <dgm:t>
        <a:bodyPr/>
        <a:lstStyle/>
        <a:p>
          <a:endParaRPr lang="en-US"/>
        </a:p>
      </dgm:t>
    </dgm:pt>
    <dgm:pt modelId="{814840AD-AED5-4A79-81B2-1A1415C0B33D}">
      <dgm:prSet custT="1"/>
      <dgm:spPr/>
      <dgm:t>
        <a:bodyPr/>
        <a:lstStyle/>
        <a:p>
          <a:pPr rtl="0"/>
          <a:r>
            <a:rPr lang="en-US" sz="1200" dirty="0"/>
            <a:t>Time Management</a:t>
          </a:r>
        </a:p>
      </dgm:t>
    </dgm:pt>
    <dgm:pt modelId="{234C43DF-36F6-4B3F-8463-598B22D8A5C7}" type="parTrans" cxnId="{24AA0193-E11E-412D-AB09-45EFB09FFFD8}">
      <dgm:prSet/>
      <dgm:spPr/>
      <dgm:t>
        <a:bodyPr/>
        <a:lstStyle/>
        <a:p>
          <a:endParaRPr lang="en-US"/>
        </a:p>
      </dgm:t>
    </dgm:pt>
    <dgm:pt modelId="{EFAD128F-76E3-4133-8201-8265A1D74D0C}" type="sibTrans" cxnId="{24AA0193-E11E-412D-AB09-45EFB09FFFD8}">
      <dgm:prSet/>
      <dgm:spPr/>
      <dgm:t>
        <a:bodyPr/>
        <a:lstStyle/>
        <a:p>
          <a:endParaRPr lang="en-US"/>
        </a:p>
      </dgm:t>
    </dgm:pt>
    <dgm:pt modelId="{410998B6-0AC4-4B0C-829A-0371F1102F7F}">
      <dgm:prSet custT="1"/>
      <dgm:spPr/>
      <dgm:t>
        <a:bodyPr/>
        <a:lstStyle/>
        <a:p>
          <a:pPr rtl="0"/>
          <a:r>
            <a:rPr lang="en-US" sz="1200" dirty="0"/>
            <a:t>Peer support</a:t>
          </a:r>
        </a:p>
      </dgm:t>
    </dgm:pt>
    <dgm:pt modelId="{EA932392-7631-4CAE-A427-7F7E2A6205CD}" type="parTrans" cxnId="{30B74909-F89C-41C5-B512-5F66662FBDFB}">
      <dgm:prSet/>
      <dgm:spPr/>
      <dgm:t>
        <a:bodyPr/>
        <a:lstStyle/>
        <a:p>
          <a:endParaRPr lang="en-US"/>
        </a:p>
      </dgm:t>
    </dgm:pt>
    <dgm:pt modelId="{EEFE1416-14BC-492C-AF79-A9F03AE13074}" type="sibTrans" cxnId="{30B74909-F89C-41C5-B512-5F66662FBDFB}">
      <dgm:prSet/>
      <dgm:spPr/>
      <dgm:t>
        <a:bodyPr/>
        <a:lstStyle/>
        <a:p>
          <a:endParaRPr lang="en-US"/>
        </a:p>
      </dgm:t>
    </dgm:pt>
    <dgm:pt modelId="{483F3127-2616-4FE0-A661-A0E31C357DB6}">
      <dgm:prSet custT="1"/>
      <dgm:spPr/>
      <dgm:t>
        <a:bodyPr/>
        <a:lstStyle/>
        <a:p>
          <a:pPr rtl="0"/>
          <a:r>
            <a:rPr lang="en-US" sz="1200" dirty="0"/>
            <a:t>Supervision/Consultation</a:t>
          </a:r>
        </a:p>
      </dgm:t>
    </dgm:pt>
    <dgm:pt modelId="{69D12EE3-3420-4D22-B70E-3C1EE7FFCCC0}" type="parTrans" cxnId="{EF63D972-6F6E-457C-937F-79D8E3167836}">
      <dgm:prSet/>
      <dgm:spPr/>
      <dgm:t>
        <a:bodyPr/>
        <a:lstStyle/>
        <a:p>
          <a:endParaRPr lang="en-US"/>
        </a:p>
      </dgm:t>
    </dgm:pt>
    <dgm:pt modelId="{3C061002-EF5B-40CA-9C25-9CF1F5205967}" type="sibTrans" cxnId="{EF63D972-6F6E-457C-937F-79D8E3167836}">
      <dgm:prSet/>
      <dgm:spPr/>
      <dgm:t>
        <a:bodyPr/>
        <a:lstStyle/>
        <a:p>
          <a:endParaRPr lang="en-US"/>
        </a:p>
      </dgm:t>
    </dgm:pt>
    <dgm:pt modelId="{94428FC8-E042-45A4-AD2B-4FF215DC4439}">
      <dgm:prSet phldrT="[Text]" custT="1"/>
      <dgm:spPr/>
      <dgm:t>
        <a:bodyPr/>
        <a:lstStyle/>
        <a:p>
          <a:r>
            <a:rPr lang="en-US" sz="1200" dirty="0"/>
            <a:t>Resources</a:t>
          </a:r>
        </a:p>
      </dgm:t>
    </dgm:pt>
    <dgm:pt modelId="{B2F0642D-E039-497D-9FC2-AA27C5E7AEB1}" type="parTrans" cxnId="{A2AE2263-5A05-46E4-8339-200369E6B955}">
      <dgm:prSet/>
      <dgm:spPr/>
      <dgm:t>
        <a:bodyPr/>
        <a:lstStyle/>
        <a:p>
          <a:endParaRPr lang="en-US"/>
        </a:p>
      </dgm:t>
    </dgm:pt>
    <dgm:pt modelId="{D016740A-5F3D-41B3-A9F9-8342084646FD}" type="sibTrans" cxnId="{A2AE2263-5A05-46E4-8339-200369E6B955}">
      <dgm:prSet/>
      <dgm:spPr/>
      <dgm:t>
        <a:bodyPr/>
        <a:lstStyle/>
        <a:p>
          <a:endParaRPr lang="en-US"/>
        </a:p>
      </dgm:t>
    </dgm:pt>
    <dgm:pt modelId="{417C9388-34DD-4D32-9BA8-3883FF72228A}">
      <dgm:prSet custT="1"/>
      <dgm:spPr/>
      <dgm:t>
        <a:bodyPr/>
        <a:lstStyle/>
        <a:p>
          <a:pPr rtl="0"/>
          <a:r>
            <a:rPr lang="en-US" sz="1200"/>
            <a:t>Self-Reflection</a:t>
          </a:r>
          <a:endParaRPr lang="en-US" sz="1200" dirty="0"/>
        </a:p>
      </dgm:t>
    </dgm:pt>
    <dgm:pt modelId="{2A0CAE25-3B67-4C1C-A75C-48BAA64E6DF3}" type="parTrans" cxnId="{DF843F72-A2C0-4527-86D2-2D6E530556D0}">
      <dgm:prSet/>
      <dgm:spPr/>
      <dgm:t>
        <a:bodyPr/>
        <a:lstStyle/>
        <a:p>
          <a:endParaRPr lang="en-US"/>
        </a:p>
      </dgm:t>
    </dgm:pt>
    <dgm:pt modelId="{69160588-3957-42A9-89C9-21278C859E82}" type="sibTrans" cxnId="{DF843F72-A2C0-4527-86D2-2D6E530556D0}">
      <dgm:prSet/>
      <dgm:spPr/>
      <dgm:t>
        <a:bodyPr/>
        <a:lstStyle/>
        <a:p>
          <a:endParaRPr lang="en-US"/>
        </a:p>
      </dgm:t>
    </dgm:pt>
    <dgm:pt modelId="{5A689178-0FD4-4013-AB51-6F82CFC98E12}">
      <dgm:prSet custT="1"/>
      <dgm:spPr/>
      <dgm:t>
        <a:bodyPr/>
        <a:lstStyle/>
        <a:p>
          <a:pPr rtl="0"/>
          <a:r>
            <a:rPr lang="en-US" sz="1200" dirty="0"/>
            <a:t>Meditation</a:t>
          </a:r>
        </a:p>
      </dgm:t>
    </dgm:pt>
    <dgm:pt modelId="{AE9BC6E3-3B4D-45B0-ABE5-B4BE9BBCD4FC}" type="parTrans" cxnId="{BB04BF6D-A766-4105-929E-E94E163C79E4}">
      <dgm:prSet/>
      <dgm:spPr/>
      <dgm:t>
        <a:bodyPr/>
        <a:lstStyle/>
        <a:p>
          <a:endParaRPr lang="en-US"/>
        </a:p>
      </dgm:t>
    </dgm:pt>
    <dgm:pt modelId="{CA8CAC18-A95E-49D2-8FD4-5B180182E2C3}" type="sibTrans" cxnId="{BB04BF6D-A766-4105-929E-E94E163C79E4}">
      <dgm:prSet/>
      <dgm:spPr/>
      <dgm:t>
        <a:bodyPr/>
        <a:lstStyle/>
        <a:p>
          <a:endParaRPr lang="en-US"/>
        </a:p>
      </dgm:t>
    </dgm:pt>
    <dgm:pt modelId="{ACC3DFEA-9B4D-42C4-BE8D-7EA127DCB40C}">
      <dgm:prSet custT="1"/>
      <dgm:spPr/>
      <dgm:t>
        <a:bodyPr/>
        <a:lstStyle/>
        <a:p>
          <a:pPr rtl="0"/>
          <a:r>
            <a:rPr lang="en-US" sz="1200" dirty="0"/>
            <a:t>Spiritual connection in the community</a:t>
          </a:r>
        </a:p>
      </dgm:t>
    </dgm:pt>
    <dgm:pt modelId="{A97E107C-B530-43F1-8DD4-772653BEFF92}" type="parTrans" cxnId="{A5BDA0A7-2819-4C14-B5D6-063850CE6DF7}">
      <dgm:prSet/>
      <dgm:spPr/>
      <dgm:t>
        <a:bodyPr/>
        <a:lstStyle/>
        <a:p>
          <a:endParaRPr lang="en-US"/>
        </a:p>
      </dgm:t>
    </dgm:pt>
    <dgm:pt modelId="{27347E56-6FE0-45EE-B5C9-E169018823A5}" type="sibTrans" cxnId="{A5BDA0A7-2819-4C14-B5D6-063850CE6DF7}">
      <dgm:prSet/>
      <dgm:spPr/>
      <dgm:t>
        <a:bodyPr/>
        <a:lstStyle/>
        <a:p>
          <a:endParaRPr lang="en-US"/>
        </a:p>
      </dgm:t>
    </dgm:pt>
    <dgm:pt modelId="{0D1F3FC4-4EB7-427D-B827-F8056F9E6DC7}">
      <dgm:prSet custT="1"/>
      <dgm:spPr/>
      <dgm:t>
        <a:bodyPr/>
        <a:lstStyle/>
        <a:p>
          <a:pPr rtl="0"/>
          <a:r>
            <a:rPr lang="en-US" sz="1200" dirty="0"/>
            <a:t>Cherishing optimism and hope</a:t>
          </a:r>
        </a:p>
      </dgm:t>
    </dgm:pt>
    <dgm:pt modelId="{BFCA2208-D1C5-4312-9208-64ED7CDDD54F}" type="parTrans" cxnId="{3BC4D812-043D-49A2-923C-9F4B99589A40}">
      <dgm:prSet/>
      <dgm:spPr/>
      <dgm:t>
        <a:bodyPr/>
        <a:lstStyle/>
        <a:p>
          <a:endParaRPr lang="en-US"/>
        </a:p>
      </dgm:t>
    </dgm:pt>
    <dgm:pt modelId="{6EDDCB96-3C3B-486D-8037-E5CD9B22BA3D}" type="sibTrans" cxnId="{3BC4D812-043D-49A2-923C-9F4B99589A40}">
      <dgm:prSet/>
      <dgm:spPr/>
      <dgm:t>
        <a:bodyPr/>
        <a:lstStyle/>
        <a:p>
          <a:endParaRPr lang="en-US"/>
        </a:p>
      </dgm:t>
    </dgm:pt>
    <dgm:pt modelId="{885FFDAE-BEF8-4C2A-B4DC-D8F719202B8B}" type="pres">
      <dgm:prSet presAssocID="{1073F994-4081-478A-8619-16344130F2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55A259-D9F1-4871-86CB-96962994FD16}" type="pres">
      <dgm:prSet presAssocID="{DCA1CFFA-A52F-4EA6-820C-BC0756FC8911}" presName="root" presStyleCnt="0"/>
      <dgm:spPr/>
    </dgm:pt>
    <dgm:pt modelId="{D35E7628-BF15-4EBB-800B-22507D0D2E41}" type="pres">
      <dgm:prSet presAssocID="{DCA1CFFA-A52F-4EA6-820C-BC0756FC8911}" presName="rootComposite" presStyleCnt="0"/>
      <dgm:spPr/>
    </dgm:pt>
    <dgm:pt modelId="{7B884037-9F15-465B-B3C7-200CBAAEB421}" type="pres">
      <dgm:prSet presAssocID="{DCA1CFFA-A52F-4EA6-820C-BC0756FC8911}" presName="rootText" presStyleLbl="node1" presStyleIdx="0" presStyleCnt="5"/>
      <dgm:spPr/>
    </dgm:pt>
    <dgm:pt modelId="{49CE2E51-8AA6-466A-9B05-E916D0059344}" type="pres">
      <dgm:prSet presAssocID="{DCA1CFFA-A52F-4EA6-820C-BC0756FC8911}" presName="rootConnector" presStyleLbl="node1" presStyleIdx="0" presStyleCnt="5"/>
      <dgm:spPr/>
    </dgm:pt>
    <dgm:pt modelId="{2D7B57CD-A42B-4952-AB16-16892A05BFD0}" type="pres">
      <dgm:prSet presAssocID="{DCA1CFFA-A52F-4EA6-820C-BC0756FC8911}" presName="childShape" presStyleCnt="0"/>
      <dgm:spPr/>
    </dgm:pt>
    <dgm:pt modelId="{F35526D8-A623-421D-9097-A3D6DDFBBDAE}" type="pres">
      <dgm:prSet presAssocID="{5B85AE95-308A-43B9-850A-7B7753608862}" presName="Name13" presStyleLbl="parChTrans1D2" presStyleIdx="0" presStyleCnt="16"/>
      <dgm:spPr/>
    </dgm:pt>
    <dgm:pt modelId="{97861E26-B2AA-4E8E-9698-F2E11EBBFA0A}" type="pres">
      <dgm:prSet presAssocID="{12D44455-ACA9-4123-97BE-A79CC1FC7FF7}" presName="childText" presStyleLbl="bgAcc1" presStyleIdx="0" presStyleCnt="16">
        <dgm:presLayoutVars>
          <dgm:bulletEnabled val="1"/>
        </dgm:presLayoutVars>
      </dgm:prSet>
      <dgm:spPr/>
    </dgm:pt>
    <dgm:pt modelId="{094C7E85-8EA5-4534-B15E-60004634B17D}" type="pres">
      <dgm:prSet presAssocID="{C09A1B08-3643-4ACF-BD1E-3652C75AA1D8}" presName="Name13" presStyleLbl="parChTrans1D2" presStyleIdx="1" presStyleCnt="16"/>
      <dgm:spPr/>
    </dgm:pt>
    <dgm:pt modelId="{5AF0D382-5BCB-42DA-AD62-BF2867AC5D3A}" type="pres">
      <dgm:prSet presAssocID="{020961B4-E9AE-41C0-8585-12924C6E8C09}" presName="childText" presStyleLbl="bgAcc1" presStyleIdx="1" presStyleCnt="16">
        <dgm:presLayoutVars>
          <dgm:bulletEnabled val="1"/>
        </dgm:presLayoutVars>
      </dgm:prSet>
      <dgm:spPr/>
    </dgm:pt>
    <dgm:pt modelId="{F1BED3EE-7CFA-43B0-91C9-6184A19BA87E}" type="pres">
      <dgm:prSet presAssocID="{60E695B6-F3D7-4F97-84AE-6A5D3B1A4B23}" presName="Name13" presStyleLbl="parChTrans1D2" presStyleIdx="2" presStyleCnt="16"/>
      <dgm:spPr/>
    </dgm:pt>
    <dgm:pt modelId="{89B1DA4C-A081-4308-8252-FE19081556D5}" type="pres">
      <dgm:prSet presAssocID="{A355386C-9DE8-4FC4-9075-4376EC15BFED}" presName="childText" presStyleLbl="bgAcc1" presStyleIdx="2" presStyleCnt="16">
        <dgm:presLayoutVars>
          <dgm:bulletEnabled val="1"/>
        </dgm:presLayoutVars>
      </dgm:prSet>
      <dgm:spPr/>
    </dgm:pt>
    <dgm:pt modelId="{8B2153EF-9537-440C-9088-166B50717D73}" type="pres">
      <dgm:prSet presAssocID="{BDFCC283-CAC5-469B-B361-84DC1DD227E9}" presName="root" presStyleCnt="0"/>
      <dgm:spPr/>
    </dgm:pt>
    <dgm:pt modelId="{3376D3C2-7929-4646-8C6D-A00EF0A776CA}" type="pres">
      <dgm:prSet presAssocID="{BDFCC283-CAC5-469B-B361-84DC1DD227E9}" presName="rootComposite" presStyleCnt="0"/>
      <dgm:spPr/>
    </dgm:pt>
    <dgm:pt modelId="{31CDA021-D326-4CA0-855B-7ED744B8C1C0}" type="pres">
      <dgm:prSet presAssocID="{BDFCC283-CAC5-469B-B361-84DC1DD227E9}" presName="rootText" presStyleLbl="node1" presStyleIdx="1" presStyleCnt="5"/>
      <dgm:spPr/>
    </dgm:pt>
    <dgm:pt modelId="{5477790A-94DB-4CD3-9C56-BB4E10BA2D35}" type="pres">
      <dgm:prSet presAssocID="{BDFCC283-CAC5-469B-B361-84DC1DD227E9}" presName="rootConnector" presStyleLbl="node1" presStyleIdx="1" presStyleCnt="5"/>
      <dgm:spPr/>
    </dgm:pt>
    <dgm:pt modelId="{DD330FBE-44AA-4642-9983-CA5BEFE66769}" type="pres">
      <dgm:prSet presAssocID="{BDFCC283-CAC5-469B-B361-84DC1DD227E9}" presName="childShape" presStyleCnt="0"/>
      <dgm:spPr/>
    </dgm:pt>
    <dgm:pt modelId="{108288F2-D61A-43AA-8E21-7F38AE401B2C}" type="pres">
      <dgm:prSet presAssocID="{66C00938-1460-49C9-8AF3-FB6573BF4C10}" presName="Name13" presStyleLbl="parChTrans1D2" presStyleIdx="3" presStyleCnt="16"/>
      <dgm:spPr/>
    </dgm:pt>
    <dgm:pt modelId="{9CCCE38B-6D09-4FB2-8429-6982803994C6}" type="pres">
      <dgm:prSet presAssocID="{B622C6A1-2DCE-421F-9305-E7CDD4E9B466}" presName="childText" presStyleLbl="bgAcc1" presStyleIdx="3" presStyleCnt="16">
        <dgm:presLayoutVars>
          <dgm:bulletEnabled val="1"/>
        </dgm:presLayoutVars>
      </dgm:prSet>
      <dgm:spPr/>
    </dgm:pt>
    <dgm:pt modelId="{C4C799CD-7904-4C37-BA00-272720C484A9}" type="pres">
      <dgm:prSet presAssocID="{E0EFE00D-6ABA-487F-983A-E93912882010}" presName="Name13" presStyleLbl="parChTrans1D2" presStyleIdx="4" presStyleCnt="16"/>
      <dgm:spPr/>
    </dgm:pt>
    <dgm:pt modelId="{A0F5949C-862F-4AD3-A099-FF7665480131}" type="pres">
      <dgm:prSet presAssocID="{98F58E70-2D7C-4012-84BB-EBF2C6D26CF4}" presName="childText" presStyleLbl="bgAcc1" presStyleIdx="4" presStyleCnt="16">
        <dgm:presLayoutVars>
          <dgm:bulletEnabled val="1"/>
        </dgm:presLayoutVars>
      </dgm:prSet>
      <dgm:spPr/>
    </dgm:pt>
    <dgm:pt modelId="{51A1FF91-3711-4662-B14B-69FB4AD0725A}" type="pres">
      <dgm:prSet presAssocID="{B547EE0D-81E1-4E64-A583-CDAFF03CD62D}" presName="Name13" presStyleLbl="parChTrans1D2" presStyleIdx="5" presStyleCnt="16"/>
      <dgm:spPr/>
    </dgm:pt>
    <dgm:pt modelId="{32819CD9-0612-43F1-9502-77FD021ADB4C}" type="pres">
      <dgm:prSet presAssocID="{58BDD2B6-C327-493F-9012-0998226C46ED}" presName="childText" presStyleLbl="bgAcc1" presStyleIdx="5" presStyleCnt="16">
        <dgm:presLayoutVars>
          <dgm:bulletEnabled val="1"/>
        </dgm:presLayoutVars>
      </dgm:prSet>
      <dgm:spPr/>
    </dgm:pt>
    <dgm:pt modelId="{41DBC34C-B545-4A9E-9061-3AA567F0559C}" type="pres">
      <dgm:prSet presAssocID="{234C43DF-36F6-4B3F-8463-598B22D8A5C7}" presName="Name13" presStyleLbl="parChTrans1D2" presStyleIdx="6" presStyleCnt="16"/>
      <dgm:spPr/>
    </dgm:pt>
    <dgm:pt modelId="{999A554A-D308-4B50-A4E5-A1819157D893}" type="pres">
      <dgm:prSet presAssocID="{814840AD-AED5-4A79-81B2-1A1415C0B33D}" presName="childText" presStyleLbl="bgAcc1" presStyleIdx="6" presStyleCnt="16">
        <dgm:presLayoutVars>
          <dgm:bulletEnabled val="1"/>
        </dgm:presLayoutVars>
      </dgm:prSet>
      <dgm:spPr/>
    </dgm:pt>
    <dgm:pt modelId="{48D2C683-F959-40E9-8829-D12F58A2D46F}" type="pres">
      <dgm:prSet presAssocID="{2C0D3EBA-3A10-4E9C-AD7D-8A8668E37D90}" presName="root" presStyleCnt="0"/>
      <dgm:spPr/>
    </dgm:pt>
    <dgm:pt modelId="{587CDE4E-3A77-448F-83D7-3A63EC7BEBA7}" type="pres">
      <dgm:prSet presAssocID="{2C0D3EBA-3A10-4E9C-AD7D-8A8668E37D90}" presName="rootComposite" presStyleCnt="0"/>
      <dgm:spPr/>
    </dgm:pt>
    <dgm:pt modelId="{1F58AA20-B33B-411F-A6D8-2475B4AA5C4C}" type="pres">
      <dgm:prSet presAssocID="{2C0D3EBA-3A10-4E9C-AD7D-8A8668E37D90}" presName="rootText" presStyleLbl="node1" presStyleIdx="2" presStyleCnt="5"/>
      <dgm:spPr/>
    </dgm:pt>
    <dgm:pt modelId="{19997A40-1DD4-4C74-B6B5-998D77CD72FF}" type="pres">
      <dgm:prSet presAssocID="{2C0D3EBA-3A10-4E9C-AD7D-8A8668E37D90}" presName="rootConnector" presStyleLbl="node1" presStyleIdx="2" presStyleCnt="5"/>
      <dgm:spPr/>
    </dgm:pt>
    <dgm:pt modelId="{484395C8-9A80-4FF4-81CE-ABA0D0C137F6}" type="pres">
      <dgm:prSet presAssocID="{2C0D3EBA-3A10-4E9C-AD7D-8A8668E37D90}" presName="childShape" presStyleCnt="0"/>
      <dgm:spPr/>
    </dgm:pt>
    <dgm:pt modelId="{DC0092CF-9A6A-413F-80CA-5C0FB1D1CECB}" type="pres">
      <dgm:prSet presAssocID="{FCDA7684-2845-4640-9E0F-3B5CFF432D2F}" presName="Name13" presStyleLbl="parChTrans1D2" presStyleIdx="7" presStyleCnt="16"/>
      <dgm:spPr/>
    </dgm:pt>
    <dgm:pt modelId="{4D41341A-EBCC-45AD-8957-7AA2AD9B11A2}" type="pres">
      <dgm:prSet presAssocID="{FD0E9E59-08B9-4831-8817-E4477F6B1664}" presName="childText" presStyleLbl="bgAcc1" presStyleIdx="7" presStyleCnt="16">
        <dgm:presLayoutVars>
          <dgm:bulletEnabled val="1"/>
        </dgm:presLayoutVars>
      </dgm:prSet>
      <dgm:spPr/>
    </dgm:pt>
    <dgm:pt modelId="{788B6917-72B0-4D97-A7AE-8546D306571B}" type="pres">
      <dgm:prSet presAssocID="{EA932392-7631-4CAE-A427-7F7E2A6205CD}" presName="Name13" presStyleLbl="parChTrans1D2" presStyleIdx="8" presStyleCnt="16"/>
      <dgm:spPr/>
    </dgm:pt>
    <dgm:pt modelId="{5FDFE4D7-C64A-4D30-810F-49303CBB7995}" type="pres">
      <dgm:prSet presAssocID="{410998B6-0AC4-4B0C-829A-0371F1102F7F}" presName="childText" presStyleLbl="bgAcc1" presStyleIdx="8" presStyleCnt="16">
        <dgm:presLayoutVars>
          <dgm:bulletEnabled val="1"/>
        </dgm:presLayoutVars>
      </dgm:prSet>
      <dgm:spPr/>
    </dgm:pt>
    <dgm:pt modelId="{BE799839-6C47-42E8-84D1-27FB4E10FCD0}" type="pres">
      <dgm:prSet presAssocID="{69D12EE3-3420-4D22-B70E-3C1EE7FFCCC0}" presName="Name13" presStyleLbl="parChTrans1D2" presStyleIdx="9" presStyleCnt="16"/>
      <dgm:spPr/>
    </dgm:pt>
    <dgm:pt modelId="{E959C45F-B6F4-427B-884A-3493E3B89365}" type="pres">
      <dgm:prSet presAssocID="{483F3127-2616-4FE0-A661-A0E31C357DB6}" presName="childText" presStyleLbl="bgAcc1" presStyleIdx="9" presStyleCnt="16">
        <dgm:presLayoutVars>
          <dgm:bulletEnabled val="1"/>
        </dgm:presLayoutVars>
      </dgm:prSet>
      <dgm:spPr/>
    </dgm:pt>
    <dgm:pt modelId="{6AE43DC1-25F6-4A3F-BBE6-DCDCF7478D46}" type="pres">
      <dgm:prSet presAssocID="{811A1DB4-4C40-4C1C-80A0-87A9FBCEEFFD}" presName="root" presStyleCnt="0"/>
      <dgm:spPr/>
    </dgm:pt>
    <dgm:pt modelId="{5C2A5F5D-057D-4206-8591-88F296EF9B08}" type="pres">
      <dgm:prSet presAssocID="{811A1DB4-4C40-4C1C-80A0-87A9FBCEEFFD}" presName="rootComposite" presStyleCnt="0"/>
      <dgm:spPr/>
    </dgm:pt>
    <dgm:pt modelId="{D958448F-B6BA-46AB-AFEB-1D27CF0E640B}" type="pres">
      <dgm:prSet presAssocID="{811A1DB4-4C40-4C1C-80A0-87A9FBCEEFFD}" presName="rootText" presStyleLbl="node1" presStyleIdx="3" presStyleCnt="5"/>
      <dgm:spPr/>
    </dgm:pt>
    <dgm:pt modelId="{0B031386-15D9-4938-9E2E-FE9FAA91A852}" type="pres">
      <dgm:prSet presAssocID="{811A1DB4-4C40-4C1C-80A0-87A9FBCEEFFD}" presName="rootConnector" presStyleLbl="node1" presStyleIdx="3" presStyleCnt="5"/>
      <dgm:spPr/>
    </dgm:pt>
    <dgm:pt modelId="{E788667D-8754-45DE-9D70-9E8FDD42A2C3}" type="pres">
      <dgm:prSet presAssocID="{811A1DB4-4C40-4C1C-80A0-87A9FBCEEFFD}" presName="childShape" presStyleCnt="0"/>
      <dgm:spPr/>
    </dgm:pt>
    <dgm:pt modelId="{2C2FF273-A24F-41DF-A135-FA81C0EDF1E5}" type="pres">
      <dgm:prSet presAssocID="{E6B01BD2-1AE7-424F-8F34-88FE5180A4A3}" presName="Name13" presStyleLbl="parChTrans1D2" presStyleIdx="10" presStyleCnt="16"/>
      <dgm:spPr/>
    </dgm:pt>
    <dgm:pt modelId="{CF9ADD4E-A939-4FE3-B423-BA2FAAE98ED9}" type="pres">
      <dgm:prSet presAssocID="{A47E65F2-0C07-4DD2-8C71-F653466F3273}" presName="childText" presStyleLbl="bgAcc1" presStyleIdx="10" presStyleCnt="16">
        <dgm:presLayoutVars>
          <dgm:bulletEnabled val="1"/>
        </dgm:presLayoutVars>
      </dgm:prSet>
      <dgm:spPr/>
    </dgm:pt>
    <dgm:pt modelId="{CA9B203B-768E-45E4-8703-B57E2A2AE336}" type="pres">
      <dgm:prSet presAssocID="{B2F0642D-E039-497D-9FC2-AA27C5E7AEB1}" presName="Name13" presStyleLbl="parChTrans1D2" presStyleIdx="11" presStyleCnt="16"/>
      <dgm:spPr/>
    </dgm:pt>
    <dgm:pt modelId="{2A2E38BE-BF32-46D8-969F-B4231EFE810B}" type="pres">
      <dgm:prSet presAssocID="{94428FC8-E042-45A4-AD2B-4FF215DC4439}" presName="childText" presStyleLbl="bgAcc1" presStyleIdx="11" presStyleCnt="16">
        <dgm:presLayoutVars>
          <dgm:bulletEnabled val="1"/>
        </dgm:presLayoutVars>
      </dgm:prSet>
      <dgm:spPr/>
    </dgm:pt>
    <dgm:pt modelId="{0711A99B-71A7-457B-8862-165169ACB151}" type="pres">
      <dgm:prSet presAssocID="{6B595F0C-93EB-4D2B-9E0D-69B6871BA955}" presName="root" presStyleCnt="0"/>
      <dgm:spPr/>
    </dgm:pt>
    <dgm:pt modelId="{EBF90565-147F-40A9-A958-CFC6193FEE5C}" type="pres">
      <dgm:prSet presAssocID="{6B595F0C-93EB-4D2B-9E0D-69B6871BA955}" presName="rootComposite" presStyleCnt="0"/>
      <dgm:spPr/>
    </dgm:pt>
    <dgm:pt modelId="{870F9E31-1572-4CDF-ABB9-770784BB784F}" type="pres">
      <dgm:prSet presAssocID="{6B595F0C-93EB-4D2B-9E0D-69B6871BA955}" presName="rootText" presStyleLbl="node1" presStyleIdx="4" presStyleCnt="5"/>
      <dgm:spPr/>
    </dgm:pt>
    <dgm:pt modelId="{BB98D046-1BD0-4614-BF6C-BEF3BC079904}" type="pres">
      <dgm:prSet presAssocID="{6B595F0C-93EB-4D2B-9E0D-69B6871BA955}" presName="rootConnector" presStyleLbl="node1" presStyleIdx="4" presStyleCnt="5"/>
      <dgm:spPr/>
    </dgm:pt>
    <dgm:pt modelId="{6775C825-4410-49AC-B0AF-10CC1B882F54}" type="pres">
      <dgm:prSet presAssocID="{6B595F0C-93EB-4D2B-9E0D-69B6871BA955}" presName="childShape" presStyleCnt="0"/>
      <dgm:spPr/>
    </dgm:pt>
    <dgm:pt modelId="{1CE3BD9F-C157-4382-8205-37ACEFCB0BF0}" type="pres">
      <dgm:prSet presAssocID="{2A0CAE25-3B67-4C1C-A75C-48BAA64E6DF3}" presName="Name13" presStyleLbl="parChTrans1D2" presStyleIdx="12" presStyleCnt="16"/>
      <dgm:spPr/>
    </dgm:pt>
    <dgm:pt modelId="{BEAEAAE0-2F88-4736-BC1F-68D8A5EC9259}" type="pres">
      <dgm:prSet presAssocID="{417C9388-34DD-4D32-9BA8-3883FF72228A}" presName="childText" presStyleLbl="bgAcc1" presStyleIdx="12" presStyleCnt="16">
        <dgm:presLayoutVars>
          <dgm:bulletEnabled val="1"/>
        </dgm:presLayoutVars>
      </dgm:prSet>
      <dgm:spPr/>
    </dgm:pt>
    <dgm:pt modelId="{8AC1EFDD-BD00-4B1F-9A65-5A716CE55517}" type="pres">
      <dgm:prSet presAssocID="{AE9BC6E3-3B4D-45B0-ABE5-B4BE9BBCD4FC}" presName="Name13" presStyleLbl="parChTrans1D2" presStyleIdx="13" presStyleCnt="16"/>
      <dgm:spPr/>
    </dgm:pt>
    <dgm:pt modelId="{5F1A84F3-8B46-4522-A058-7BE1EADBE07E}" type="pres">
      <dgm:prSet presAssocID="{5A689178-0FD4-4013-AB51-6F82CFC98E12}" presName="childText" presStyleLbl="bgAcc1" presStyleIdx="13" presStyleCnt="16">
        <dgm:presLayoutVars>
          <dgm:bulletEnabled val="1"/>
        </dgm:presLayoutVars>
      </dgm:prSet>
      <dgm:spPr/>
    </dgm:pt>
    <dgm:pt modelId="{3E2ABA33-FD4B-45EA-A9F3-3611B08B7F6D}" type="pres">
      <dgm:prSet presAssocID="{A97E107C-B530-43F1-8DD4-772653BEFF92}" presName="Name13" presStyleLbl="parChTrans1D2" presStyleIdx="14" presStyleCnt="16"/>
      <dgm:spPr/>
    </dgm:pt>
    <dgm:pt modelId="{588C1EC2-91C1-4AD9-929C-8A0CC0553E56}" type="pres">
      <dgm:prSet presAssocID="{ACC3DFEA-9B4D-42C4-BE8D-7EA127DCB40C}" presName="childText" presStyleLbl="bgAcc1" presStyleIdx="14" presStyleCnt="16">
        <dgm:presLayoutVars>
          <dgm:bulletEnabled val="1"/>
        </dgm:presLayoutVars>
      </dgm:prSet>
      <dgm:spPr/>
    </dgm:pt>
    <dgm:pt modelId="{880258E6-F555-41C5-B46B-250A3E82EB14}" type="pres">
      <dgm:prSet presAssocID="{BFCA2208-D1C5-4312-9208-64ED7CDDD54F}" presName="Name13" presStyleLbl="parChTrans1D2" presStyleIdx="15" presStyleCnt="16"/>
      <dgm:spPr/>
    </dgm:pt>
    <dgm:pt modelId="{03EFEF15-AFE2-41C2-8885-B11E2F1E61F3}" type="pres">
      <dgm:prSet presAssocID="{0D1F3FC4-4EB7-427D-B827-F8056F9E6DC7}" presName="childText" presStyleLbl="bgAcc1" presStyleIdx="15" presStyleCnt="16">
        <dgm:presLayoutVars>
          <dgm:bulletEnabled val="1"/>
        </dgm:presLayoutVars>
      </dgm:prSet>
      <dgm:spPr/>
    </dgm:pt>
  </dgm:ptLst>
  <dgm:cxnLst>
    <dgm:cxn modelId="{73E8EB04-6526-4688-B65C-66E05E563E94}" type="presOf" srcId="{EA932392-7631-4CAE-A427-7F7E2A6205CD}" destId="{788B6917-72B0-4D97-A7AE-8546D306571B}" srcOrd="0" destOrd="0" presId="urn:microsoft.com/office/officeart/2005/8/layout/hierarchy3"/>
    <dgm:cxn modelId="{2DD55B06-D6AA-49F4-B97C-1EC07F945F93}" type="presOf" srcId="{234C43DF-36F6-4B3F-8463-598B22D8A5C7}" destId="{41DBC34C-B545-4A9E-9061-3AA567F0559C}" srcOrd="0" destOrd="0" presId="urn:microsoft.com/office/officeart/2005/8/layout/hierarchy3"/>
    <dgm:cxn modelId="{EE8F9907-6E50-4489-9741-E55DA6E920AF}" type="presOf" srcId="{98F58E70-2D7C-4012-84BB-EBF2C6D26CF4}" destId="{A0F5949C-862F-4AD3-A099-FF7665480131}" srcOrd="0" destOrd="0" presId="urn:microsoft.com/office/officeart/2005/8/layout/hierarchy3"/>
    <dgm:cxn modelId="{30B74909-F89C-41C5-B512-5F66662FBDFB}" srcId="{2C0D3EBA-3A10-4E9C-AD7D-8A8668E37D90}" destId="{410998B6-0AC4-4B0C-829A-0371F1102F7F}" srcOrd="1" destOrd="0" parTransId="{EA932392-7631-4CAE-A427-7F7E2A6205CD}" sibTransId="{EEFE1416-14BC-492C-AF79-A9F03AE13074}"/>
    <dgm:cxn modelId="{EE177109-6F1C-4554-A1FB-0E3040D8CD65}" type="presOf" srcId="{814840AD-AED5-4A79-81B2-1A1415C0B33D}" destId="{999A554A-D308-4B50-A4E5-A1819157D893}" srcOrd="0" destOrd="0" presId="urn:microsoft.com/office/officeart/2005/8/layout/hierarchy3"/>
    <dgm:cxn modelId="{3D44990B-48FD-4A9F-BB35-72AE5C5F9D43}" type="presOf" srcId="{6B595F0C-93EB-4D2B-9E0D-69B6871BA955}" destId="{BB98D046-1BD0-4614-BF6C-BEF3BC079904}" srcOrd="1" destOrd="0" presId="urn:microsoft.com/office/officeart/2005/8/layout/hierarchy3"/>
    <dgm:cxn modelId="{FCF3A80B-B934-43E6-B32A-12593E8519D8}" type="presOf" srcId="{ACC3DFEA-9B4D-42C4-BE8D-7EA127DCB40C}" destId="{588C1EC2-91C1-4AD9-929C-8A0CC0553E56}" srcOrd="0" destOrd="0" presId="urn:microsoft.com/office/officeart/2005/8/layout/hierarchy3"/>
    <dgm:cxn modelId="{B52C090E-5184-45E7-BAEB-6496992AE543}" type="presOf" srcId="{5A689178-0FD4-4013-AB51-6F82CFC98E12}" destId="{5F1A84F3-8B46-4522-A058-7BE1EADBE07E}" srcOrd="0" destOrd="0" presId="urn:microsoft.com/office/officeart/2005/8/layout/hierarchy3"/>
    <dgm:cxn modelId="{6AEBB612-674D-473D-8E62-ECA3C36F39CF}" type="presOf" srcId="{DCA1CFFA-A52F-4EA6-820C-BC0756FC8911}" destId="{7B884037-9F15-465B-B3C7-200CBAAEB421}" srcOrd="0" destOrd="0" presId="urn:microsoft.com/office/officeart/2005/8/layout/hierarchy3"/>
    <dgm:cxn modelId="{3BC4D812-043D-49A2-923C-9F4B99589A40}" srcId="{6B595F0C-93EB-4D2B-9E0D-69B6871BA955}" destId="{0D1F3FC4-4EB7-427D-B827-F8056F9E6DC7}" srcOrd="3" destOrd="0" parTransId="{BFCA2208-D1C5-4312-9208-64ED7CDDD54F}" sibTransId="{6EDDCB96-3C3B-486D-8037-E5CD9B22BA3D}"/>
    <dgm:cxn modelId="{55A51016-2BFA-4815-9962-B7ACD6BB7464}" srcId="{1073F994-4081-478A-8619-16344130F26B}" destId="{BDFCC283-CAC5-469B-B361-84DC1DD227E9}" srcOrd="1" destOrd="0" parTransId="{86E9FAF6-8665-4555-B535-3310D0BED7F6}" sibTransId="{3606B714-3E24-4904-A2B8-E68561F764B4}"/>
    <dgm:cxn modelId="{4C302916-9CBE-4B12-AD4C-0EB0B27FDF7C}" type="presOf" srcId="{2C0D3EBA-3A10-4E9C-AD7D-8A8668E37D90}" destId="{19997A40-1DD4-4C74-B6B5-998D77CD72FF}" srcOrd="1" destOrd="0" presId="urn:microsoft.com/office/officeart/2005/8/layout/hierarchy3"/>
    <dgm:cxn modelId="{F3BC8C1A-13C9-434D-956D-EDDA773BD976}" srcId="{1073F994-4081-478A-8619-16344130F26B}" destId="{811A1DB4-4C40-4C1C-80A0-87A9FBCEEFFD}" srcOrd="3" destOrd="0" parTransId="{3E0780AC-DF08-4880-AA3C-50E4D463697D}" sibTransId="{5EDF3C76-A8E9-473F-A9D7-94F5344FE92F}"/>
    <dgm:cxn modelId="{D8E8D71B-B396-412C-911E-443893BAD826}" type="presOf" srcId="{811A1DB4-4C40-4C1C-80A0-87A9FBCEEFFD}" destId="{0B031386-15D9-4938-9E2E-FE9FAA91A852}" srcOrd="1" destOrd="0" presId="urn:microsoft.com/office/officeart/2005/8/layout/hierarchy3"/>
    <dgm:cxn modelId="{83003F20-EDD7-406A-B8DA-261F059B16D4}" srcId="{1073F994-4081-478A-8619-16344130F26B}" destId="{6B595F0C-93EB-4D2B-9E0D-69B6871BA955}" srcOrd="4" destOrd="0" parTransId="{E3DAA197-B16D-43BB-9F59-2D35E19A1185}" sibTransId="{E2EAC300-9610-43FB-8B9D-F315A2214084}"/>
    <dgm:cxn modelId="{F9D94325-4F55-4645-A3C7-D64A6A865834}" type="presOf" srcId="{FCDA7684-2845-4640-9E0F-3B5CFF432D2F}" destId="{DC0092CF-9A6A-413F-80CA-5C0FB1D1CECB}" srcOrd="0" destOrd="0" presId="urn:microsoft.com/office/officeart/2005/8/layout/hierarchy3"/>
    <dgm:cxn modelId="{6DC6272E-A6EC-4EDD-A4E5-6317FCC5C8EB}" type="presOf" srcId="{FD0E9E59-08B9-4831-8817-E4477F6B1664}" destId="{4D41341A-EBCC-45AD-8957-7AA2AD9B11A2}" srcOrd="0" destOrd="0" presId="urn:microsoft.com/office/officeart/2005/8/layout/hierarchy3"/>
    <dgm:cxn modelId="{98B41E31-7A31-487D-B435-7A2894023F6D}" srcId="{1073F994-4081-478A-8619-16344130F26B}" destId="{DCA1CFFA-A52F-4EA6-820C-BC0756FC8911}" srcOrd="0" destOrd="0" parTransId="{020E6E22-2870-4CBC-A950-4F3596626A81}" sibTransId="{33364817-FD26-4C01-ACE8-4F6C26C6F6D6}"/>
    <dgm:cxn modelId="{D6566638-9D04-462B-85F6-FA0B024E8157}" srcId="{811A1DB4-4C40-4C1C-80A0-87A9FBCEEFFD}" destId="{A47E65F2-0C07-4DD2-8C71-F653466F3273}" srcOrd="0" destOrd="0" parTransId="{E6B01BD2-1AE7-424F-8F34-88FE5180A4A3}" sibTransId="{516D99C5-85B8-4307-B0BD-3A45FB887D22}"/>
    <dgm:cxn modelId="{A154503B-4819-4C37-BCA9-F00396CBF6EF}" type="presOf" srcId="{C09A1B08-3643-4ACF-BD1E-3652C75AA1D8}" destId="{094C7E85-8EA5-4534-B15E-60004634B17D}" srcOrd="0" destOrd="0" presId="urn:microsoft.com/office/officeart/2005/8/layout/hierarchy3"/>
    <dgm:cxn modelId="{AC280E3C-DA1C-4471-8BAF-F9E0F735C524}" type="presOf" srcId="{A47E65F2-0C07-4DD2-8C71-F653466F3273}" destId="{CF9ADD4E-A939-4FE3-B423-BA2FAAE98ED9}" srcOrd="0" destOrd="0" presId="urn:microsoft.com/office/officeart/2005/8/layout/hierarchy3"/>
    <dgm:cxn modelId="{2B30353E-C0FA-4A4A-8BE4-4BCE0B35A0DC}" srcId="{BDFCC283-CAC5-469B-B361-84DC1DD227E9}" destId="{58BDD2B6-C327-493F-9012-0998226C46ED}" srcOrd="2" destOrd="0" parTransId="{B547EE0D-81E1-4E64-A583-CDAFF03CD62D}" sibTransId="{4F38C112-274D-44E7-B737-96036D1651C8}"/>
    <dgm:cxn modelId="{789E403F-746F-4FCA-8FA6-ED0BE1EC9D4A}" srcId="{BDFCC283-CAC5-469B-B361-84DC1DD227E9}" destId="{B622C6A1-2DCE-421F-9305-E7CDD4E9B466}" srcOrd="0" destOrd="0" parTransId="{66C00938-1460-49C9-8AF3-FB6573BF4C10}" sibTransId="{B082B68A-C57B-4420-A63B-2319805170AA}"/>
    <dgm:cxn modelId="{2A22F440-2C80-434E-9278-7D7E532AA33B}" srcId="{DCA1CFFA-A52F-4EA6-820C-BC0756FC8911}" destId="{12D44455-ACA9-4123-97BE-A79CC1FC7FF7}" srcOrd="0" destOrd="0" parTransId="{5B85AE95-308A-43B9-850A-7B7753608862}" sibTransId="{28057FC2-17CE-48A3-AEDF-15BE6E8F416C}"/>
    <dgm:cxn modelId="{54F68C45-56E2-4939-A0E4-7C516E49EB0E}" type="presOf" srcId="{0D1F3FC4-4EB7-427D-B827-F8056F9E6DC7}" destId="{03EFEF15-AFE2-41C2-8885-B11E2F1E61F3}" srcOrd="0" destOrd="0" presId="urn:microsoft.com/office/officeart/2005/8/layout/hierarchy3"/>
    <dgm:cxn modelId="{48D29950-21BE-44EA-870F-8A84AC85C9C8}" type="presOf" srcId="{BDFCC283-CAC5-469B-B361-84DC1DD227E9}" destId="{5477790A-94DB-4CD3-9C56-BB4E10BA2D35}" srcOrd="1" destOrd="0" presId="urn:microsoft.com/office/officeart/2005/8/layout/hierarchy3"/>
    <dgm:cxn modelId="{72967E52-5661-45C9-89DB-78D490433244}" type="presOf" srcId="{811A1DB4-4C40-4C1C-80A0-87A9FBCEEFFD}" destId="{D958448F-B6BA-46AB-AFEB-1D27CF0E640B}" srcOrd="0" destOrd="0" presId="urn:microsoft.com/office/officeart/2005/8/layout/hierarchy3"/>
    <dgm:cxn modelId="{CB18F452-FC65-4C5A-8C83-03C3179101F8}" type="presOf" srcId="{410998B6-0AC4-4B0C-829A-0371F1102F7F}" destId="{5FDFE4D7-C64A-4D30-810F-49303CBB7995}" srcOrd="0" destOrd="0" presId="urn:microsoft.com/office/officeart/2005/8/layout/hierarchy3"/>
    <dgm:cxn modelId="{E3F65261-8E3A-4DFA-8DDD-EC4E36BB7AB2}" type="presOf" srcId="{12D44455-ACA9-4123-97BE-A79CC1FC7FF7}" destId="{97861E26-B2AA-4E8E-9698-F2E11EBBFA0A}" srcOrd="0" destOrd="0" presId="urn:microsoft.com/office/officeart/2005/8/layout/hierarchy3"/>
    <dgm:cxn modelId="{A2AE2263-5A05-46E4-8339-200369E6B955}" srcId="{811A1DB4-4C40-4C1C-80A0-87A9FBCEEFFD}" destId="{94428FC8-E042-45A4-AD2B-4FF215DC4439}" srcOrd="1" destOrd="0" parTransId="{B2F0642D-E039-497D-9FC2-AA27C5E7AEB1}" sibTransId="{D016740A-5F3D-41B3-A9F9-8342084646FD}"/>
    <dgm:cxn modelId="{4668FB6B-B2D2-47C0-A29C-C242336977E7}" type="presOf" srcId="{6B595F0C-93EB-4D2B-9E0D-69B6871BA955}" destId="{870F9E31-1572-4CDF-ABB9-770784BB784F}" srcOrd="0" destOrd="0" presId="urn:microsoft.com/office/officeart/2005/8/layout/hierarchy3"/>
    <dgm:cxn modelId="{EB36BE6D-657E-47DC-93E8-932A10F0F5BE}" type="presOf" srcId="{B2F0642D-E039-497D-9FC2-AA27C5E7AEB1}" destId="{CA9B203B-768E-45E4-8703-B57E2A2AE336}" srcOrd="0" destOrd="0" presId="urn:microsoft.com/office/officeart/2005/8/layout/hierarchy3"/>
    <dgm:cxn modelId="{BB04BF6D-A766-4105-929E-E94E163C79E4}" srcId="{6B595F0C-93EB-4D2B-9E0D-69B6871BA955}" destId="{5A689178-0FD4-4013-AB51-6F82CFC98E12}" srcOrd="1" destOrd="0" parTransId="{AE9BC6E3-3B4D-45B0-ABE5-B4BE9BBCD4FC}" sibTransId="{CA8CAC18-A95E-49D2-8FD4-5B180182E2C3}"/>
    <dgm:cxn modelId="{29FBEA6D-7A89-46D8-9A2E-77C24EE69418}" type="presOf" srcId="{E6B01BD2-1AE7-424F-8F34-88FE5180A4A3}" destId="{2C2FF273-A24F-41DF-A135-FA81C0EDF1E5}" srcOrd="0" destOrd="0" presId="urn:microsoft.com/office/officeart/2005/8/layout/hierarchy3"/>
    <dgm:cxn modelId="{0501FF6F-4BA8-41EC-B05E-9C028BF40AD1}" srcId="{2C0D3EBA-3A10-4E9C-AD7D-8A8668E37D90}" destId="{FD0E9E59-08B9-4831-8817-E4477F6B1664}" srcOrd="0" destOrd="0" parTransId="{FCDA7684-2845-4640-9E0F-3B5CFF432D2F}" sibTransId="{D177FA62-9E74-45FE-9A02-C4580C2342D6}"/>
    <dgm:cxn modelId="{C8CA9470-32F0-42C0-94C1-3A80E20F26D0}" type="presOf" srcId="{020961B4-E9AE-41C0-8585-12924C6E8C09}" destId="{5AF0D382-5BCB-42DA-AD62-BF2867AC5D3A}" srcOrd="0" destOrd="0" presId="urn:microsoft.com/office/officeart/2005/8/layout/hierarchy3"/>
    <dgm:cxn modelId="{59DF5C71-F083-4843-9947-45223944464D}" type="presOf" srcId="{BFCA2208-D1C5-4312-9208-64ED7CDDD54F}" destId="{880258E6-F555-41C5-B46B-250A3E82EB14}" srcOrd="0" destOrd="0" presId="urn:microsoft.com/office/officeart/2005/8/layout/hierarchy3"/>
    <dgm:cxn modelId="{DF843F72-A2C0-4527-86D2-2D6E530556D0}" srcId="{6B595F0C-93EB-4D2B-9E0D-69B6871BA955}" destId="{417C9388-34DD-4D32-9BA8-3883FF72228A}" srcOrd="0" destOrd="0" parTransId="{2A0CAE25-3B67-4C1C-A75C-48BAA64E6DF3}" sibTransId="{69160588-3957-42A9-89C9-21278C859E82}"/>
    <dgm:cxn modelId="{EF63D972-6F6E-457C-937F-79D8E3167836}" srcId="{2C0D3EBA-3A10-4E9C-AD7D-8A8668E37D90}" destId="{483F3127-2616-4FE0-A661-A0E31C357DB6}" srcOrd="2" destOrd="0" parTransId="{69D12EE3-3420-4D22-B70E-3C1EE7FFCCC0}" sibTransId="{3C061002-EF5B-40CA-9C25-9CF1F5205967}"/>
    <dgm:cxn modelId="{F708B87B-5A9B-4729-BA23-03A94283350B}" srcId="{1073F994-4081-478A-8619-16344130F26B}" destId="{2C0D3EBA-3A10-4E9C-AD7D-8A8668E37D90}" srcOrd="2" destOrd="0" parTransId="{1B83C3BC-D114-4F11-B4D5-CA757C1925C8}" sibTransId="{049BCFC8-3019-42EB-BCA5-6912A6A47282}"/>
    <dgm:cxn modelId="{F5180C7E-9665-496C-896F-D2C4A9758E42}" type="presOf" srcId="{417C9388-34DD-4D32-9BA8-3883FF72228A}" destId="{BEAEAAE0-2F88-4736-BC1F-68D8A5EC9259}" srcOrd="0" destOrd="0" presId="urn:microsoft.com/office/officeart/2005/8/layout/hierarchy3"/>
    <dgm:cxn modelId="{8E084481-781A-44D0-B8ED-EB0FB2CFF45D}" type="presOf" srcId="{66C00938-1460-49C9-8AF3-FB6573BF4C10}" destId="{108288F2-D61A-43AA-8E21-7F38AE401B2C}" srcOrd="0" destOrd="0" presId="urn:microsoft.com/office/officeart/2005/8/layout/hierarchy3"/>
    <dgm:cxn modelId="{05454483-611B-4EAA-921F-7EF5A2139405}" srcId="{DCA1CFFA-A52F-4EA6-820C-BC0756FC8911}" destId="{A355386C-9DE8-4FC4-9075-4376EC15BFED}" srcOrd="2" destOrd="0" parTransId="{60E695B6-F3D7-4F97-84AE-6A5D3B1A4B23}" sibTransId="{9C852132-0B5B-403D-A511-20CC48AA023D}"/>
    <dgm:cxn modelId="{42E3D68F-8A9B-499E-AE73-846049AFC9C1}" type="presOf" srcId="{E0EFE00D-6ABA-487F-983A-E93912882010}" destId="{C4C799CD-7904-4C37-BA00-272720C484A9}" srcOrd="0" destOrd="0" presId="urn:microsoft.com/office/officeart/2005/8/layout/hierarchy3"/>
    <dgm:cxn modelId="{24AA0193-E11E-412D-AB09-45EFB09FFFD8}" srcId="{BDFCC283-CAC5-469B-B361-84DC1DD227E9}" destId="{814840AD-AED5-4A79-81B2-1A1415C0B33D}" srcOrd="3" destOrd="0" parTransId="{234C43DF-36F6-4B3F-8463-598B22D8A5C7}" sibTransId="{EFAD128F-76E3-4133-8201-8265A1D74D0C}"/>
    <dgm:cxn modelId="{67759A93-5836-471F-99CD-FEBBC28EAAE8}" type="presOf" srcId="{69D12EE3-3420-4D22-B70E-3C1EE7FFCCC0}" destId="{BE799839-6C47-42E8-84D1-27FB4E10FCD0}" srcOrd="0" destOrd="0" presId="urn:microsoft.com/office/officeart/2005/8/layout/hierarchy3"/>
    <dgm:cxn modelId="{4C084A9D-1326-48BF-9297-A90D864C22E0}" type="presOf" srcId="{A97E107C-B530-43F1-8DD4-772653BEFF92}" destId="{3E2ABA33-FD4B-45EA-A9F3-3611B08B7F6D}" srcOrd="0" destOrd="0" presId="urn:microsoft.com/office/officeart/2005/8/layout/hierarchy3"/>
    <dgm:cxn modelId="{B4DC95A4-CC70-4AA8-AB07-BC7D6B117331}" type="presOf" srcId="{94428FC8-E042-45A4-AD2B-4FF215DC4439}" destId="{2A2E38BE-BF32-46D8-969F-B4231EFE810B}" srcOrd="0" destOrd="0" presId="urn:microsoft.com/office/officeart/2005/8/layout/hierarchy3"/>
    <dgm:cxn modelId="{A5BDA0A7-2819-4C14-B5D6-063850CE6DF7}" srcId="{6B595F0C-93EB-4D2B-9E0D-69B6871BA955}" destId="{ACC3DFEA-9B4D-42C4-BE8D-7EA127DCB40C}" srcOrd="2" destOrd="0" parTransId="{A97E107C-B530-43F1-8DD4-772653BEFF92}" sibTransId="{27347E56-6FE0-45EE-B5C9-E169018823A5}"/>
    <dgm:cxn modelId="{926B9AAB-904C-490C-9FFA-D3DF7225A9A7}" type="presOf" srcId="{DCA1CFFA-A52F-4EA6-820C-BC0756FC8911}" destId="{49CE2E51-8AA6-466A-9B05-E916D0059344}" srcOrd="1" destOrd="0" presId="urn:microsoft.com/office/officeart/2005/8/layout/hierarchy3"/>
    <dgm:cxn modelId="{CDD4A9AF-67DE-437E-B37B-3E858FEDDACB}" type="presOf" srcId="{BDFCC283-CAC5-469B-B361-84DC1DD227E9}" destId="{31CDA021-D326-4CA0-855B-7ED744B8C1C0}" srcOrd="0" destOrd="0" presId="urn:microsoft.com/office/officeart/2005/8/layout/hierarchy3"/>
    <dgm:cxn modelId="{804CAFC1-3E4E-46F9-B720-38420B70BEAB}" type="presOf" srcId="{58BDD2B6-C327-493F-9012-0998226C46ED}" destId="{32819CD9-0612-43F1-9502-77FD021ADB4C}" srcOrd="0" destOrd="0" presId="urn:microsoft.com/office/officeart/2005/8/layout/hierarchy3"/>
    <dgm:cxn modelId="{26D4CAC6-3526-4357-AD1D-CEB2FC369429}" type="presOf" srcId="{B622C6A1-2DCE-421F-9305-E7CDD4E9B466}" destId="{9CCCE38B-6D09-4FB2-8429-6982803994C6}" srcOrd="0" destOrd="0" presId="urn:microsoft.com/office/officeart/2005/8/layout/hierarchy3"/>
    <dgm:cxn modelId="{FB8F28CB-332E-451F-B5C7-3003E549B178}" type="presOf" srcId="{5B85AE95-308A-43B9-850A-7B7753608862}" destId="{F35526D8-A623-421D-9097-A3D6DDFBBDAE}" srcOrd="0" destOrd="0" presId="urn:microsoft.com/office/officeart/2005/8/layout/hierarchy3"/>
    <dgm:cxn modelId="{8F4D73D0-168C-4A58-B21F-0A79A57F21B2}" type="presOf" srcId="{B547EE0D-81E1-4E64-A583-CDAFF03CD62D}" destId="{51A1FF91-3711-4662-B14B-69FB4AD0725A}" srcOrd="0" destOrd="0" presId="urn:microsoft.com/office/officeart/2005/8/layout/hierarchy3"/>
    <dgm:cxn modelId="{54C12BD5-AFC3-4108-8102-5DFB37E8C6A8}" type="presOf" srcId="{483F3127-2616-4FE0-A661-A0E31C357DB6}" destId="{E959C45F-B6F4-427B-884A-3493E3B89365}" srcOrd="0" destOrd="0" presId="urn:microsoft.com/office/officeart/2005/8/layout/hierarchy3"/>
    <dgm:cxn modelId="{F964B1E5-4099-4776-A2FF-94F2A1A562C8}" type="presOf" srcId="{A355386C-9DE8-4FC4-9075-4376EC15BFED}" destId="{89B1DA4C-A081-4308-8252-FE19081556D5}" srcOrd="0" destOrd="0" presId="urn:microsoft.com/office/officeart/2005/8/layout/hierarchy3"/>
    <dgm:cxn modelId="{9F4A67EA-0F5D-4AFD-BDE8-0396F96AC890}" type="presOf" srcId="{AE9BC6E3-3B4D-45B0-ABE5-B4BE9BBCD4FC}" destId="{8AC1EFDD-BD00-4B1F-9A65-5A716CE55517}" srcOrd="0" destOrd="0" presId="urn:microsoft.com/office/officeart/2005/8/layout/hierarchy3"/>
    <dgm:cxn modelId="{2948F9EA-B744-4AE9-A3E4-8377F1B0833B}" srcId="{BDFCC283-CAC5-469B-B361-84DC1DD227E9}" destId="{98F58E70-2D7C-4012-84BB-EBF2C6D26CF4}" srcOrd="1" destOrd="0" parTransId="{E0EFE00D-6ABA-487F-983A-E93912882010}" sibTransId="{74BC235C-088E-4B65-A826-7662D9C440F7}"/>
    <dgm:cxn modelId="{368FB3EB-0253-4300-9DA8-149642DFE107}" type="presOf" srcId="{1073F994-4081-478A-8619-16344130F26B}" destId="{885FFDAE-BEF8-4C2A-B4DC-D8F719202B8B}" srcOrd="0" destOrd="0" presId="urn:microsoft.com/office/officeart/2005/8/layout/hierarchy3"/>
    <dgm:cxn modelId="{97B9F5ED-8637-4E2C-87CB-6388ED8BD343}" srcId="{DCA1CFFA-A52F-4EA6-820C-BC0756FC8911}" destId="{020961B4-E9AE-41C0-8585-12924C6E8C09}" srcOrd="1" destOrd="0" parTransId="{C09A1B08-3643-4ACF-BD1E-3652C75AA1D8}" sibTransId="{BEA83D0C-6A36-430A-8133-E164789C88B6}"/>
    <dgm:cxn modelId="{85C42FEF-09D4-429D-BA7B-77D52DCB57CE}" type="presOf" srcId="{2A0CAE25-3B67-4C1C-A75C-48BAA64E6DF3}" destId="{1CE3BD9F-C157-4382-8205-37ACEFCB0BF0}" srcOrd="0" destOrd="0" presId="urn:microsoft.com/office/officeart/2005/8/layout/hierarchy3"/>
    <dgm:cxn modelId="{BB2BC5F8-C6B9-4AEE-9F6D-90D1A3A29FD8}" type="presOf" srcId="{60E695B6-F3D7-4F97-84AE-6A5D3B1A4B23}" destId="{F1BED3EE-7CFA-43B0-91C9-6184A19BA87E}" srcOrd="0" destOrd="0" presId="urn:microsoft.com/office/officeart/2005/8/layout/hierarchy3"/>
    <dgm:cxn modelId="{ECFBD4FA-CFF2-4988-A230-CA12B92E6652}" type="presOf" srcId="{2C0D3EBA-3A10-4E9C-AD7D-8A8668E37D90}" destId="{1F58AA20-B33B-411F-A6D8-2475B4AA5C4C}" srcOrd="0" destOrd="0" presId="urn:microsoft.com/office/officeart/2005/8/layout/hierarchy3"/>
    <dgm:cxn modelId="{22355E13-E95B-467C-A11D-1F023CC9662C}" type="presParOf" srcId="{885FFDAE-BEF8-4C2A-B4DC-D8F719202B8B}" destId="{7D55A259-D9F1-4871-86CB-96962994FD16}" srcOrd="0" destOrd="0" presId="urn:microsoft.com/office/officeart/2005/8/layout/hierarchy3"/>
    <dgm:cxn modelId="{0EC52C2B-D655-4556-A9F9-948EECA9BCB9}" type="presParOf" srcId="{7D55A259-D9F1-4871-86CB-96962994FD16}" destId="{D35E7628-BF15-4EBB-800B-22507D0D2E41}" srcOrd="0" destOrd="0" presId="urn:microsoft.com/office/officeart/2005/8/layout/hierarchy3"/>
    <dgm:cxn modelId="{2277E8DA-D86C-4081-836C-A4314C362F15}" type="presParOf" srcId="{D35E7628-BF15-4EBB-800B-22507D0D2E41}" destId="{7B884037-9F15-465B-B3C7-200CBAAEB421}" srcOrd="0" destOrd="0" presId="urn:microsoft.com/office/officeart/2005/8/layout/hierarchy3"/>
    <dgm:cxn modelId="{4933F6B3-00BB-47F5-BB47-923F65EC58B5}" type="presParOf" srcId="{D35E7628-BF15-4EBB-800B-22507D0D2E41}" destId="{49CE2E51-8AA6-466A-9B05-E916D0059344}" srcOrd="1" destOrd="0" presId="urn:microsoft.com/office/officeart/2005/8/layout/hierarchy3"/>
    <dgm:cxn modelId="{F48BF1E2-8E8B-4754-8293-477B60A1EA8E}" type="presParOf" srcId="{7D55A259-D9F1-4871-86CB-96962994FD16}" destId="{2D7B57CD-A42B-4952-AB16-16892A05BFD0}" srcOrd="1" destOrd="0" presId="urn:microsoft.com/office/officeart/2005/8/layout/hierarchy3"/>
    <dgm:cxn modelId="{DA02D05A-83E0-4476-AE63-3423F78028BD}" type="presParOf" srcId="{2D7B57CD-A42B-4952-AB16-16892A05BFD0}" destId="{F35526D8-A623-421D-9097-A3D6DDFBBDAE}" srcOrd="0" destOrd="0" presId="urn:microsoft.com/office/officeart/2005/8/layout/hierarchy3"/>
    <dgm:cxn modelId="{64D31BBF-C44A-4AFD-80E3-20BA56E86FFC}" type="presParOf" srcId="{2D7B57CD-A42B-4952-AB16-16892A05BFD0}" destId="{97861E26-B2AA-4E8E-9698-F2E11EBBFA0A}" srcOrd="1" destOrd="0" presId="urn:microsoft.com/office/officeart/2005/8/layout/hierarchy3"/>
    <dgm:cxn modelId="{361869EB-1E2E-4F60-AB59-4F0EC21E74AB}" type="presParOf" srcId="{2D7B57CD-A42B-4952-AB16-16892A05BFD0}" destId="{094C7E85-8EA5-4534-B15E-60004634B17D}" srcOrd="2" destOrd="0" presId="urn:microsoft.com/office/officeart/2005/8/layout/hierarchy3"/>
    <dgm:cxn modelId="{445D8879-36C6-4DC5-88AC-60E7482AC1B9}" type="presParOf" srcId="{2D7B57CD-A42B-4952-AB16-16892A05BFD0}" destId="{5AF0D382-5BCB-42DA-AD62-BF2867AC5D3A}" srcOrd="3" destOrd="0" presId="urn:microsoft.com/office/officeart/2005/8/layout/hierarchy3"/>
    <dgm:cxn modelId="{497CED9D-78CB-4D57-8885-AAA27EA4819F}" type="presParOf" srcId="{2D7B57CD-A42B-4952-AB16-16892A05BFD0}" destId="{F1BED3EE-7CFA-43B0-91C9-6184A19BA87E}" srcOrd="4" destOrd="0" presId="urn:microsoft.com/office/officeart/2005/8/layout/hierarchy3"/>
    <dgm:cxn modelId="{E81E60B8-D5C2-4C8D-BCDE-0AC79A661320}" type="presParOf" srcId="{2D7B57CD-A42B-4952-AB16-16892A05BFD0}" destId="{89B1DA4C-A081-4308-8252-FE19081556D5}" srcOrd="5" destOrd="0" presId="urn:microsoft.com/office/officeart/2005/8/layout/hierarchy3"/>
    <dgm:cxn modelId="{8641F0E7-EEC1-4596-9E99-4CF0B0C63BB2}" type="presParOf" srcId="{885FFDAE-BEF8-4C2A-B4DC-D8F719202B8B}" destId="{8B2153EF-9537-440C-9088-166B50717D73}" srcOrd="1" destOrd="0" presId="urn:microsoft.com/office/officeart/2005/8/layout/hierarchy3"/>
    <dgm:cxn modelId="{79FD4A54-660A-4C03-BF6D-FD1821CF14E8}" type="presParOf" srcId="{8B2153EF-9537-440C-9088-166B50717D73}" destId="{3376D3C2-7929-4646-8C6D-A00EF0A776CA}" srcOrd="0" destOrd="0" presId="urn:microsoft.com/office/officeart/2005/8/layout/hierarchy3"/>
    <dgm:cxn modelId="{0BCB042B-69B7-41DA-A9F9-EB8820688271}" type="presParOf" srcId="{3376D3C2-7929-4646-8C6D-A00EF0A776CA}" destId="{31CDA021-D326-4CA0-855B-7ED744B8C1C0}" srcOrd="0" destOrd="0" presId="urn:microsoft.com/office/officeart/2005/8/layout/hierarchy3"/>
    <dgm:cxn modelId="{AB26A5D5-3E49-4FAC-A117-ED0A2BEA472E}" type="presParOf" srcId="{3376D3C2-7929-4646-8C6D-A00EF0A776CA}" destId="{5477790A-94DB-4CD3-9C56-BB4E10BA2D35}" srcOrd="1" destOrd="0" presId="urn:microsoft.com/office/officeart/2005/8/layout/hierarchy3"/>
    <dgm:cxn modelId="{D5778BCE-3C64-4E0D-8675-7F8411CBD16E}" type="presParOf" srcId="{8B2153EF-9537-440C-9088-166B50717D73}" destId="{DD330FBE-44AA-4642-9983-CA5BEFE66769}" srcOrd="1" destOrd="0" presId="urn:microsoft.com/office/officeart/2005/8/layout/hierarchy3"/>
    <dgm:cxn modelId="{507CEB8B-9140-4941-B064-A56A1A697CD8}" type="presParOf" srcId="{DD330FBE-44AA-4642-9983-CA5BEFE66769}" destId="{108288F2-D61A-43AA-8E21-7F38AE401B2C}" srcOrd="0" destOrd="0" presId="urn:microsoft.com/office/officeart/2005/8/layout/hierarchy3"/>
    <dgm:cxn modelId="{E59F1196-BE12-41B6-9B7D-50385B60ABAF}" type="presParOf" srcId="{DD330FBE-44AA-4642-9983-CA5BEFE66769}" destId="{9CCCE38B-6D09-4FB2-8429-6982803994C6}" srcOrd="1" destOrd="0" presId="urn:microsoft.com/office/officeart/2005/8/layout/hierarchy3"/>
    <dgm:cxn modelId="{6ABC8A86-5E93-4EA8-9BDA-8A1C91521A7D}" type="presParOf" srcId="{DD330FBE-44AA-4642-9983-CA5BEFE66769}" destId="{C4C799CD-7904-4C37-BA00-272720C484A9}" srcOrd="2" destOrd="0" presId="urn:microsoft.com/office/officeart/2005/8/layout/hierarchy3"/>
    <dgm:cxn modelId="{6D3C86A4-2F8E-4827-88E2-87C7CE3D508E}" type="presParOf" srcId="{DD330FBE-44AA-4642-9983-CA5BEFE66769}" destId="{A0F5949C-862F-4AD3-A099-FF7665480131}" srcOrd="3" destOrd="0" presId="urn:microsoft.com/office/officeart/2005/8/layout/hierarchy3"/>
    <dgm:cxn modelId="{45E27661-1079-4815-A7C6-DFBCB9428E58}" type="presParOf" srcId="{DD330FBE-44AA-4642-9983-CA5BEFE66769}" destId="{51A1FF91-3711-4662-B14B-69FB4AD0725A}" srcOrd="4" destOrd="0" presId="urn:microsoft.com/office/officeart/2005/8/layout/hierarchy3"/>
    <dgm:cxn modelId="{F6E409B6-BEBA-4D8D-BF56-63715C0E68F9}" type="presParOf" srcId="{DD330FBE-44AA-4642-9983-CA5BEFE66769}" destId="{32819CD9-0612-43F1-9502-77FD021ADB4C}" srcOrd="5" destOrd="0" presId="urn:microsoft.com/office/officeart/2005/8/layout/hierarchy3"/>
    <dgm:cxn modelId="{3A2219F4-4939-4642-934F-85BCE99116FD}" type="presParOf" srcId="{DD330FBE-44AA-4642-9983-CA5BEFE66769}" destId="{41DBC34C-B545-4A9E-9061-3AA567F0559C}" srcOrd="6" destOrd="0" presId="urn:microsoft.com/office/officeart/2005/8/layout/hierarchy3"/>
    <dgm:cxn modelId="{3FC4ACBF-7CE4-4C68-9EDD-9B0E3B65DE35}" type="presParOf" srcId="{DD330FBE-44AA-4642-9983-CA5BEFE66769}" destId="{999A554A-D308-4B50-A4E5-A1819157D893}" srcOrd="7" destOrd="0" presId="urn:microsoft.com/office/officeart/2005/8/layout/hierarchy3"/>
    <dgm:cxn modelId="{6E068309-C0F1-4344-B83E-44D7589F2623}" type="presParOf" srcId="{885FFDAE-BEF8-4C2A-B4DC-D8F719202B8B}" destId="{48D2C683-F959-40E9-8829-D12F58A2D46F}" srcOrd="2" destOrd="0" presId="urn:microsoft.com/office/officeart/2005/8/layout/hierarchy3"/>
    <dgm:cxn modelId="{2EE30FF4-CC01-464E-B15C-B4372D5E3FB3}" type="presParOf" srcId="{48D2C683-F959-40E9-8829-D12F58A2D46F}" destId="{587CDE4E-3A77-448F-83D7-3A63EC7BEBA7}" srcOrd="0" destOrd="0" presId="urn:microsoft.com/office/officeart/2005/8/layout/hierarchy3"/>
    <dgm:cxn modelId="{3F5C1910-7B51-485B-BEBB-0C07CC340253}" type="presParOf" srcId="{587CDE4E-3A77-448F-83D7-3A63EC7BEBA7}" destId="{1F58AA20-B33B-411F-A6D8-2475B4AA5C4C}" srcOrd="0" destOrd="0" presId="urn:microsoft.com/office/officeart/2005/8/layout/hierarchy3"/>
    <dgm:cxn modelId="{7E371C35-3D78-4E7E-903F-6CC2B1D31D27}" type="presParOf" srcId="{587CDE4E-3A77-448F-83D7-3A63EC7BEBA7}" destId="{19997A40-1DD4-4C74-B6B5-998D77CD72FF}" srcOrd="1" destOrd="0" presId="urn:microsoft.com/office/officeart/2005/8/layout/hierarchy3"/>
    <dgm:cxn modelId="{8ED1AE46-145E-4B6C-B0A9-5EF19842411F}" type="presParOf" srcId="{48D2C683-F959-40E9-8829-D12F58A2D46F}" destId="{484395C8-9A80-4FF4-81CE-ABA0D0C137F6}" srcOrd="1" destOrd="0" presId="urn:microsoft.com/office/officeart/2005/8/layout/hierarchy3"/>
    <dgm:cxn modelId="{0513CA87-A836-45AD-9746-51561FBCC92B}" type="presParOf" srcId="{484395C8-9A80-4FF4-81CE-ABA0D0C137F6}" destId="{DC0092CF-9A6A-413F-80CA-5C0FB1D1CECB}" srcOrd="0" destOrd="0" presId="urn:microsoft.com/office/officeart/2005/8/layout/hierarchy3"/>
    <dgm:cxn modelId="{43B21D0E-B5AA-4621-B829-CAFC0EC8A0D2}" type="presParOf" srcId="{484395C8-9A80-4FF4-81CE-ABA0D0C137F6}" destId="{4D41341A-EBCC-45AD-8957-7AA2AD9B11A2}" srcOrd="1" destOrd="0" presId="urn:microsoft.com/office/officeart/2005/8/layout/hierarchy3"/>
    <dgm:cxn modelId="{8B6D239E-583A-4A2F-A3A4-77A9A89A1C6B}" type="presParOf" srcId="{484395C8-9A80-4FF4-81CE-ABA0D0C137F6}" destId="{788B6917-72B0-4D97-A7AE-8546D306571B}" srcOrd="2" destOrd="0" presId="urn:microsoft.com/office/officeart/2005/8/layout/hierarchy3"/>
    <dgm:cxn modelId="{83DD79E0-DBA7-4588-AEC0-9C903B75ED27}" type="presParOf" srcId="{484395C8-9A80-4FF4-81CE-ABA0D0C137F6}" destId="{5FDFE4D7-C64A-4D30-810F-49303CBB7995}" srcOrd="3" destOrd="0" presId="urn:microsoft.com/office/officeart/2005/8/layout/hierarchy3"/>
    <dgm:cxn modelId="{E685DD08-81C9-4348-9396-D568057329E2}" type="presParOf" srcId="{484395C8-9A80-4FF4-81CE-ABA0D0C137F6}" destId="{BE799839-6C47-42E8-84D1-27FB4E10FCD0}" srcOrd="4" destOrd="0" presId="urn:microsoft.com/office/officeart/2005/8/layout/hierarchy3"/>
    <dgm:cxn modelId="{AE0BAC1C-F324-4806-8307-01E83B05C7AE}" type="presParOf" srcId="{484395C8-9A80-4FF4-81CE-ABA0D0C137F6}" destId="{E959C45F-B6F4-427B-884A-3493E3B89365}" srcOrd="5" destOrd="0" presId="urn:microsoft.com/office/officeart/2005/8/layout/hierarchy3"/>
    <dgm:cxn modelId="{6B3F9B48-E0C2-41C5-8867-2192A2241CB2}" type="presParOf" srcId="{885FFDAE-BEF8-4C2A-B4DC-D8F719202B8B}" destId="{6AE43DC1-25F6-4A3F-BBE6-DCDCF7478D46}" srcOrd="3" destOrd="0" presId="urn:microsoft.com/office/officeart/2005/8/layout/hierarchy3"/>
    <dgm:cxn modelId="{B0326D3C-A9BB-4B70-B75A-DBE492EE3272}" type="presParOf" srcId="{6AE43DC1-25F6-4A3F-BBE6-DCDCF7478D46}" destId="{5C2A5F5D-057D-4206-8591-88F296EF9B08}" srcOrd="0" destOrd="0" presId="urn:microsoft.com/office/officeart/2005/8/layout/hierarchy3"/>
    <dgm:cxn modelId="{7B8607EB-79E2-42CB-973D-57192496E6BB}" type="presParOf" srcId="{5C2A5F5D-057D-4206-8591-88F296EF9B08}" destId="{D958448F-B6BA-46AB-AFEB-1D27CF0E640B}" srcOrd="0" destOrd="0" presId="urn:microsoft.com/office/officeart/2005/8/layout/hierarchy3"/>
    <dgm:cxn modelId="{1AD11CA5-9267-413A-A293-B7004B2B2853}" type="presParOf" srcId="{5C2A5F5D-057D-4206-8591-88F296EF9B08}" destId="{0B031386-15D9-4938-9E2E-FE9FAA91A852}" srcOrd="1" destOrd="0" presId="urn:microsoft.com/office/officeart/2005/8/layout/hierarchy3"/>
    <dgm:cxn modelId="{97E716D8-143C-46A5-B287-FF297CE9B09A}" type="presParOf" srcId="{6AE43DC1-25F6-4A3F-BBE6-DCDCF7478D46}" destId="{E788667D-8754-45DE-9D70-9E8FDD42A2C3}" srcOrd="1" destOrd="0" presId="urn:microsoft.com/office/officeart/2005/8/layout/hierarchy3"/>
    <dgm:cxn modelId="{B453F582-FB97-4F6A-A33D-C7988D4DEB79}" type="presParOf" srcId="{E788667D-8754-45DE-9D70-9E8FDD42A2C3}" destId="{2C2FF273-A24F-41DF-A135-FA81C0EDF1E5}" srcOrd="0" destOrd="0" presId="urn:microsoft.com/office/officeart/2005/8/layout/hierarchy3"/>
    <dgm:cxn modelId="{331F33C6-9571-4B51-991D-DBA168CC9526}" type="presParOf" srcId="{E788667D-8754-45DE-9D70-9E8FDD42A2C3}" destId="{CF9ADD4E-A939-4FE3-B423-BA2FAAE98ED9}" srcOrd="1" destOrd="0" presId="urn:microsoft.com/office/officeart/2005/8/layout/hierarchy3"/>
    <dgm:cxn modelId="{48522E33-89A6-4802-8B61-C3168F608F6D}" type="presParOf" srcId="{E788667D-8754-45DE-9D70-9E8FDD42A2C3}" destId="{CA9B203B-768E-45E4-8703-B57E2A2AE336}" srcOrd="2" destOrd="0" presId="urn:microsoft.com/office/officeart/2005/8/layout/hierarchy3"/>
    <dgm:cxn modelId="{60CC886A-5944-461F-B9A4-8CD5238C1CB6}" type="presParOf" srcId="{E788667D-8754-45DE-9D70-9E8FDD42A2C3}" destId="{2A2E38BE-BF32-46D8-969F-B4231EFE810B}" srcOrd="3" destOrd="0" presId="urn:microsoft.com/office/officeart/2005/8/layout/hierarchy3"/>
    <dgm:cxn modelId="{4DB14DA7-831B-4C99-9A27-9C53E94F70E6}" type="presParOf" srcId="{885FFDAE-BEF8-4C2A-B4DC-D8F719202B8B}" destId="{0711A99B-71A7-457B-8862-165169ACB151}" srcOrd="4" destOrd="0" presId="urn:microsoft.com/office/officeart/2005/8/layout/hierarchy3"/>
    <dgm:cxn modelId="{2CA526B7-E532-445D-8AE0-A4129ABC68C1}" type="presParOf" srcId="{0711A99B-71A7-457B-8862-165169ACB151}" destId="{EBF90565-147F-40A9-A958-CFC6193FEE5C}" srcOrd="0" destOrd="0" presId="urn:microsoft.com/office/officeart/2005/8/layout/hierarchy3"/>
    <dgm:cxn modelId="{9325C33B-0B9F-4014-8C65-95D55D8342A1}" type="presParOf" srcId="{EBF90565-147F-40A9-A958-CFC6193FEE5C}" destId="{870F9E31-1572-4CDF-ABB9-770784BB784F}" srcOrd="0" destOrd="0" presId="urn:microsoft.com/office/officeart/2005/8/layout/hierarchy3"/>
    <dgm:cxn modelId="{6D42963F-8E0D-4C1B-A33B-E76395511433}" type="presParOf" srcId="{EBF90565-147F-40A9-A958-CFC6193FEE5C}" destId="{BB98D046-1BD0-4614-BF6C-BEF3BC079904}" srcOrd="1" destOrd="0" presId="urn:microsoft.com/office/officeart/2005/8/layout/hierarchy3"/>
    <dgm:cxn modelId="{E3AD39C8-CAA3-42F6-BC35-5F57BB7B6F54}" type="presParOf" srcId="{0711A99B-71A7-457B-8862-165169ACB151}" destId="{6775C825-4410-49AC-B0AF-10CC1B882F54}" srcOrd="1" destOrd="0" presId="urn:microsoft.com/office/officeart/2005/8/layout/hierarchy3"/>
    <dgm:cxn modelId="{B43173FA-8477-4984-8244-759F2364246C}" type="presParOf" srcId="{6775C825-4410-49AC-B0AF-10CC1B882F54}" destId="{1CE3BD9F-C157-4382-8205-37ACEFCB0BF0}" srcOrd="0" destOrd="0" presId="urn:microsoft.com/office/officeart/2005/8/layout/hierarchy3"/>
    <dgm:cxn modelId="{EE97D0B3-FDF7-466D-9229-78F83F6FD5C9}" type="presParOf" srcId="{6775C825-4410-49AC-B0AF-10CC1B882F54}" destId="{BEAEAAE0-2F88-4736-BC1F-68D8A5EC9259}" srcOrd="1" destOrd="0" presId="urn:microsoft.com/office/officeart/2005/8/layout/hierarchy3"/>
    <dgm:cxn modelId="{463D35F2-3B5C-4792-AD68-764B41437F40}" type="presParOf" srcId="{6775C825-4410-49AC-B0AF-10CC1B882F54}" destId="{8AC1EFDD-BD00-4B1F-9A65-5A716CE55517}" srcOrd="2" destOrd="0" presId="urn:microsoft.com/office/officeart/2005/8/layout/hierarchy3"/>
    <dgm:cxn modelId="{A085DC2E-FC89-49FB-91CC-9C87CA640BE0}" type="presParOf" srcId="{6775C825-4410-49AC-B0AF-10CC1B882F54}" destId="{5F1A84F3-8B46-4522-A058-7BE1EADBE07E}" srcOrd="3" destOrd="0" presId="urn:microsoft.com/office/officeart/2005/8/layout/hierarchy3"/>
    <dgm:cxn modelId="{E7664B83-B947-499D-AFDD-CB2CE7DA9D42}" type="presParOf" srcId="{6775C825-4410-49AC-B0AF-10CC1B882F54}" destId="{3E2ABA33-FD4B-45EA-A9F3-3611B08B7F6D}" srcOrd="4" destOrd="0" presId="urn:microsoft.com/office/officeart/2005/8/layout/hierarchy3"/>
    <dgm:cxn modelId="{49590851-0BB9-4B9E-A11A-A76BE72E5273}" type="presParOf" srcId="{6775C825-4410-49AC-B0AF-10CC1B882F54}" destId="{588C1EC2-91C1-4AD9-929C-8A0CC0553E56}" srcOrd="5" destOrd="0" presId="urn:microsoft.com/office/officeart/2005/8/layout/hierarchy3"/>
    <dgm:cxn modelId="{9CFC3174-A1AE-41FD-9EDD-8D4FB7521C4A}" type="presParOf" srcId="{6775C825-4410-49AC-B0AF-10CC1B882F54}" destId="{880258E6-F555-41C5-B46B-250A3E82EB14}" srcOrd="6" destOrd="0" presId="urn:microsoft.com/office/officeart/2005/8/layout/hierarchy3"/>
    <dgm:cxn modelId="{D3EF401B-E597-40C6-96F3-9FC403A387ED}" type="presParOf" srcId="{6775C825-4410-49AC-B0AF-10CC1B882F54}" destId="{03EFEF15-AFE2-41C2-8885-B11E2F1E61F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DCE49-F919-4097-BFA8-C8C70DC1DC49}">
      <dsp:nvSpPr>
        <dsp:cNvPr id="0" name=""/>
        <dsp:cNvSpPr/>
      </dsp:nvSpPr>
      <dsp:spPr>
        <a:xfrm>
          <a:off x="0" y="35924"/>
          <a:ext cx="617219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Create self-care plan </a:t>
          </a:r>
        </a:p>
      </dsp:txBody>
      <dsp:txXfrm>
        <a:off x="26273" y="62197"/>
        <a:ext cx="6119653" cy="485654"/>
      </dsp:txXfrm>
    </dsp:sp>
    <dsp:sp modelId="{6D6EFB4F-8EEF-41D1-B438-E8B51B8D2283}">
      <dsp:nvSpPr>
        <dsp:cNvPr id="0" name=""/>
        <dsp:cNvSpPr/>
      </dsp:nvSpPr>
      <dsp:spPr>
        <a:xfrm>
          <a:off x="0" y="605250"/>
          <a:ext cx="6172199" cy="2237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Detect work stress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Link it to consequences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Identify and correct organizational culture to promote growth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Develop self care plan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Monitor the plan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Get help if the care plan does not sufficiently promote resilience</a:t>
          </a:r>
        </a:p>
      </dsp:txBody>
      <dsp:txXfrm>
        <a:off x="0" y="605250"/>
        <a:ext cx="6172199" cy="2237670"/>
      </dsp:txXfrm>
    </dsp:sp>
    <dsp:sp modelId="{72A45C9B-A513-4067-B6DD-D7268D960C86}">
      <dsp:nvSpPr>
        <dsp:cNvPr id="0" name=""/>
        <dsp:cNvSpPr/>
      </dsp:nvSpPr>
      <dsp:spPr>
        <a:xfrm>
          <a:off x="0" y="2842920"/>
          <a:ext cx="6172199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Tool to help screen and monitor care plan </a:t>
          </a:r>
        </a:p>
      </dsp:txBody>
      <dsp:txXfrm>
        <a:off x="26273" y="2869193"/>
        <a:ext cx="6119653" cy="485654"/>
      </dsp:txXfrm>
    </dsp:sp>
    <dsp:sp modelId="{B2AF7501-C790-4B8A-8DE3-A50ABC673198}">
      <dsp:nvSpPr>
        <dsp:cNvPr id="0" name=""/>
        <dsp:cNvSpPr/>
      </dsp:nvSpPr>
      <dsp:spPr>
        <a:xfrm>
          <a:off x="0" y="3381120"/>
          <a:ext cx="617219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Secondary Traumatic Stress Scale</a:t>
          </a:r>
        </a:p>
      </dsp:txBody>
      <dsp:txXfrm>
        <a:off x="0" y="3381120"/>
        <a:ext cx="6172199" cy="380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84037-9F15-465B-B3C7-200CBAAEB421}">
      <dsp:nvSpPr>
        <dsp:cNvPr id="0" name=""/>
        <dsp:cNvSpPr/>
      </dsp:nvSpPr>
      <dsp:spPr>
        <a:xfrm>
          <a:off x="3699" y="258238"/>
          <a:ext cx="1261611" cy="630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Biological</a:t>
          </a:r>
        </a:p>
      </dsp:txBody>
      <dsp:txXfrm>
        <a:off x="22175" y="276714"/>
        <a:ext cx="1224659" cy="593853"/>
      </dsp:txXfrm>
    </dsp:sp>
    <dsp:sp modelId="{F35526D8-A623-421D-9097-A3D6DDFBBDAE}">
      <dsp:nvSpPr>
        <dsp:cNvPr id="0" name=""/>
        <dsp:cNvSpPr/>
      </dsp:nvSpPr>
      <dsp:spPr>
        <a:xfrm>
          <a:off x="129860" y="889044"/>
          <a:ext cx="126161" cy="47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04"/>
              </a:lnTo>
              <a:lnTo>
                <a:pt x="126161" y="4731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61E26-B2AA-4E8E-9698-F2E11EBBFA0A}">
      <dsp:nvSpPr>
        <dsp:cNvPr id="0" name=""/>
        <dsp:cNvSpPr/>
      </dsp:nvSpPr>
      <dsp:spPr>
        <a:xfrm>
          <a:off x="256022" y="1046746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Nutrition </a:t>
          </a:r>
        </a:p>
      </dsp:txBody>
      <dsp:txXfrm>
        <a:off x="274498" y="1065222"/>
        <a:ext cx="972337" cy="593853"/>
      </dsp:txXfrm>
    </dsp:sp>
    <dsp:sp modelId="{094C7E85-8EA5-4534-B15E-60004634B17D}">
      <dsp:nvSpPr>
        <dsp:cNvPr id="0" name=""/>
        <dsp:cNvSpPr/>
      </dsp:nvSpPr>
      <dsp:spPr>
        <a:xfrm>
          <a:off x="129860" y="889044"/>
          <a:ext cx="126161" cy="12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611"/>
              </a:lnTo>
              <a:lnTo>
                <a:pt x="126161" y="126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0D382-5BCB-42DA-AD62-BF2867AC5D3A}">
      <dsp:nvSpPr>
        <dsp:cNvPr id="0" name=""/>
        <dsp:cNvSpPr/>
      </dsp:nvSpPr>
      <dsp:spPr>
        <a:xfrm>
          <a:off x="256022" y="1835253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Sleep</a:t>
          </a:r>
        </a:p>
      </dsp:txBody>
      <dsp:txXfrm>
        <a:off x="274498" y="1853729"/>
        <a:ext cx="972337" cy="593853"/>
      </dsp:txXfrm>
    </dsp:sp>
    <dsp:sp modelId="{F1BED3EE-7CFA-43B0-91C9-6184A19BA87E}">
      <dsp:nvSpPr>
        <dsp:cNvPr id="0" name=""/>
        <dsp:cNvSpPr/>
      </dsp:nvSpPr>
      <dsp:spPr>
        <a:xfrm>
          <a:off x="129860" y="889044"/>
          <a:ext cx="126161" cy="2050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119"/>
              </a:lnTo>
              <a:lnTo>
                <a:pt x="126161" y="20501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1DA4C-A081-4308-8252-FE19081556D5}">
      <dsp:nvSpPr>
        <dsp:cNvPr id="0" name=""/>
        <dsp:cNvSpPr/>
      </dsp:nvSpPr>
      <dsp:spPr>
        <a:xfrm>
          <a:off x="256022" y="2623760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Exercise or activity</a:t>
          </a:r>
        </a:p>
      </dsp:txBody>
      <dsp:txXfrm>
        <a:off x="274498" y="2642236"/>
        <a:ext cx="972337" cy="593853"/>
      </dsp:txXfrm>
    </dsp:sp>
    <dsp:sp modelId="{31CDA021-D326-4CA0-855B-7ED744B8C1C0}">
      <dsp:nvSpPr>
        <dsp:cNvPr id="0" name=""/>
        <dsp:cNvSpPr/>
      </dsp:nvSpPr>
      <dsp:spPr>
        <a:xfrm>
          <a:off x="1580714" y="258238"/>
          <a:ext cx="1261611" cy="630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Psychological</a:t>
          </a:r>
        </a:p>
      </dsp:txBody>
      <dsp:txXfrm>
        <a:off x="1599190" y="276714"/>
        <a:ext cx="1224659" cy="593853"/>
      </dsp:txXfrm>
    </dsp:sp>
    <dsp:sp modelId="{108288F2-D61A-43AA-8E21-7F38AE401B2C}">
      <dsp:nvSpPr>
        <dsp:cNvPr id="0" name=""/>
        <dsp:cNvSpPr/>
      </dsp:nvSpPr>
      <dsp:spPr>
        <a:xfrm>
          <a:off x="1706875" y="889044"/>
          <a:ext cx="126161" cy="47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04"/>
              </a:lnTo>
              <a:lnTo>
                <a:pt x="126161" y="4731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CE38B-6D09-4FB2-8429-6982803994C6}">
      <dsp:nvSpPr>
        <dsp:cNvPr id="0" name=""/>
        <dsp:cNvSpPr/>
      </dsp:nvSpPr>
      <dsp:spPr>
        <a:xfrm>
          <a:off x="1833037" y="1046746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Work and play balance</a:t>
          </a:r>
        </a:p>
      </dsp:txBody>
      <dsp:txXfrm>
        <a:off x="1851513" y="1065222"/>
        <a:ext cx="972337" cy="593853"/>
      </dsp:txXfrm>
    </dsp:sp>
    <dsp:sp modelId="{C4C799CD-7904-4C37-BA00-272720C484A9}">
      <dsp:nvSpPr>
        <dsp:cNvPr id="0" name=""/>
        <dsp:cNvSpPr/>
      </dsp:nvSpPr>
      <dsp:spPr>
        <a:xfrm>
          <a:off x="1706875" y="889044"/>
          <a:ext cx="126161" cy="12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611"/>
              </a:lnTo>
              <a:lnTo>
                <a:pt x="126161" y="126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5949C-862F-4AD3-A099-FF7665480131}">
      <dsp:nvSpPr>
        <dsp:cNvPr id="0" name=""/>
        <dsp:cNvSpPr/>
      </dsp:nvSpPr>
      <dsp:spPr>
        <a:xfrm>
          <a:off x="1833037" y="1835253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Effective relaxation and calming stimuli</a:t>
          </a:r>
        </a:p>
      </dsp:txBody>
      <dsp:txXfrm>
        <a:off x="1851513" y="1853729"/>
        <a:ext cx="972337" cy="593853"/>
      </dsp:txXfrm>
    </dsp:sp>
    <dsp:sp modelId="{51A1FF91-3711-4662-B14B-69FB4AD0725A}">
      <dsp:nvSpPr>
        <dsp:cNvPr id="0" name=""/>
        <dsp:cNvSpPr/>
      </dsp:nvSpPr>
      <dsp:spPr>
        <a:xfrm>
          <a:off x="1706875" y="889044"/>
          <a:ext cx="126161" cy="2050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119"/>
              </a:lnTo>
              <a:lnTo>
                <a:pt x="126161" y="20501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19CD9-0612-43F1-9502-77FD021ADB4C}">
      <dsp:nvSpPr>
        <dsp:cNvPr id="0" name=""/>
        <dsp:cNvSpPr/>
      </dsp:nvSpPr>
      <dsp:spPr>
        <a:xfrm>
          <a:off x="1833037" y="2623760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Contact with nature</a:t>
          </a:r>
        </a:p>
      </dsp:txBody>
      <dsp:txXfrm>
        <a:off x="1851513" y="2642236"/>
        <a:ext cx="972337" cy="593853"/>
      </dsp:txXfrm>
    </dsp:sp>
    <dsp:sp modelId="{41DBC34C-B545-4A9E-9061-3AA567F0559C}">
      <dsp:nvSpPr>
        <dsp:cNvPr id="0" name=""/>
        <dsp:cNvSpPr/>
      </dsp:nvSpPr>
      <dsp:spPr>
        <a:xfrm>
          <a:off x="1706875" y="889044"/>
          <a:ext cx="126161" cy="2838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8626"/>
              </a:lnTo>
              <a:lnTo>
                <a:pt x="126161" y="28386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A554A-D308-4B50-A4E5-A1819157D893}">
      <dsp:nvSpPr>
        <dsp:cNvPr id="0" name=""/>
        <dsp:cNvSpPr/>
      </dsp:nvSpPr>
      <dsp:spPr>
        <a:xfrm>
          <a:off x="1833037" y="3412268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Time Management</a:t>
          </a:r>
        </a:p>
      </dsp:txBody>
      <dsp:txXfrm>
        <a:off x="1851513" y="3430744"/>
        <a:ext cx="972337" cy="593853"/>
      </dsp:txXfrm>
    </dsp:sp>
    <dsp:sp modelId="{1F58AA20-B33B-411F-A6D8-2475B4AA5C4C}">
      <dsp:nvSpPr>
        <dsp:cNvPr id="0" name=""/>
        <dsp:cNvSpPr/>
      </dsp:nvSpPr>
      <dsp:spPr>
        <a:xfrm>
          <a:off x="3157729" y="258238"/>
          <a:ext cx="1261611" cy="630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Interpersonal</a:t>
          </a:r>
        </a:p>
      </dsp:txBody>
      <dsp:txXfrm>
        <a:off x="3176205" y="276714"/>
        <a:ext cx="1224659" cy="593853"/>
      </dsp:txXfrm>
    </dsp:sp>
    <dsp:sp modelId="{DC0092CF-9A6A-413F-80CA-5C0FB1D1CECB}">
      <dsp:nvSpPr>
        <dsp:cNvPr id="0" name=""/>
        <dsp:cNvSpPr/>
      </dsp:nvSpPr>
      <dsp:spPr>
        <a:xfrm>
          <a:off x="3283890" y="889044"/>
          <a:ext cx="126161" cy="47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04"/>
              </a:lnTo>
              <a:lnTo>
                <a:pt x="126161" y="4731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1341A-EBCC-45AD-8957-7AA2AD9B11A2}">
      <dsp:nvSpPr>
        <dsp:cNvPr id="0" name=""/>
        <dsp:cNvSpPr/>
      </dsp:nvSpPr>
      <dsp:spPr>
        <a:xfrm>
          <a:off x="3410051" y="1046746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Social Support</a:t>
          </a:r>
        </a:p>
      </dsp:txBody>
      <dsp:txXfrm>
        <a:off x="3428527" y="1065222"/>
        <a:ext cx="972337" cy="593853"/>
      </dsp:txXfrm>
    </dsp:sp>
    <dsp:sp modelId="{788B6917-72B0-4D97-A7AE-8546D306571B}">
      <dsp:nvSpPr>
        <dsp:cNvPr id="0" name=""/>
        <dsp:cNvSpPr/>
      </dsp:nvSpPr>
      <dsp:spPr>
        <a:xfrm>
          <a:off x="3283890" y="889044"/>
          <a:ext cx="126161" cy="12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611"/>
              </a:lnTo>
              <a:lnTo>
                <a:pt x="126161" y="126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FE4D7-C64A-4D30-810F-49303CBB7995}">
      <dsp:nvSpPr>
        <dsp:cNvPr id="0" name=""/>
        <dsp:cNvSpPr/>
      </dsp:nvSpPr>
      <dsp:spPr>
        <a:xfrm>
          <a:off x="3410051" y="1835253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Peer support</a:t>
          </a:r>
        </a:p>
      </dsp:txBody>
      <dsp:txXfrm>
        <a:off x="3428527" y="1853729"/>
        <a:ext cx="972337" cy="593853"/>
      </dsp:txXfrm>
    </dsp:sp>
    <dsp:sp modelId="{BE799839-6C47-42E8-84D1-27FB4E10FCD0}">
      <dsp:nvSpPr>
        <dsp:cNvPr id="0" name=""/>
        <dsp:cNvSpPr/>
      </dsp:nvSpPr>
      <dsp:spPr>
        <a:xfrm>
          <a:off x="3283890" y="889044"/>
          <a:ext cx="126161" cy="2050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119"/>
              </a:lnTo>
              <a:lnTo>
                <a:pt x="126161" y="20501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9C45F-B6F4-427B-884A-3493E3B89365}">
      <dsp:nvSpPr>
        <dsp:cNvPr id="0" name=""/>
        <dsp:cNvSpPr/>
      </dsp:nvSpPr>
      <dsp:spPr>
        <a:xfrm>
          <a:off x="3410051" y="2623760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Supervision/Consultation</a:t>
          </a:r>
        </a:p>
      </dsp:txBody>
      <dsp:txXfrm>
        <a:off x="3428527" y="2642236"/>
        <a:ext cx="972337" cy="593853"/>
      </dsp:txXfrm>
    </dsp:sp>
    <dsp:sp modelId="{D958448F-B6BA-46AB-AFEB-1D27CF0E640B}">
      <dsp:nvSpPr>
        <dsp:cNvPr id="0" name=""/>
        <dsp:cNvSpPr/>
      </dsp:nvSpPr>
      <dsp:spPr>
        <a:xfrm>
          <a:off x="4734744" y="258238"/>
          <a:ext cx="1261611" cy="630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Intellectual</a:t>
          </a:r>
        </a:p>
      </dsp:txBody>
      <dsp:txXfrm>
        <a:off x="4753220" y="276714"/>
        <a:ext cx="1224659" cy="593853"/>
      </dsp:txXfrm>
    </dsp:sp>
    <dsp:sp modelId="{2C2FF273-A24F-41DF-A135-FA81C0EDF1E5}">
      <dsp:nvSpPr>
        <dsp:cNvPr id="0" name=""/>
        <dsp:cNvSpPr/>
      </dsp:nvSpPr>
      <dsp:spPr>
        <a:xfrm>
          <a:off x="4860905" y="889044"/>
          <a:ext cx="126161" cy="47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04"/>
              </a:lnTo>
              <a:lnTo>
                <a:pt x="126161" y="4731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ADD4E-A939-4FE3-B423-BA2FAAE98ED9}">
      <dsp:nvSpPr>
        <dsp:cNvPr id="0" name=""/>
        <dsp:cNvSpPr/>
      </dsp:nvSpPr>
      <dsp:spPr>
        <a:xfrm>
          <a:off x="4987066" y="1046746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Training</a:t>
          </a:r>
        </a:p>
      </dsp:txBody>
      <dsp:txXfrm>
        <a:off x="5005542" y="1065222"/>
        <a:ext cx="972337" cy="593853"/>
      </dsp:txXfrm>
    </dsp:sp>
    <dsp:sp modelId="{CA9B203B-768E-45E4-8703-B57E2A2AE336}">
      <dsp:nvSpPr>
        <dsp:cNvPr id="0" name=""/>
        <dsp:cNvSpPr/>
      </dsp:nvSpPr>
      <dsp:spPr>
        <a:xfrm>
          <a:off x="4860905" y="889044"/>
          <a:ext cx="126161" cy="12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611"/>
              </a:lnTo>
              <a:lnTo>
                <a:pt x="126161" y="126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E38BE-BF32-46D8-969F-B4231EFE810B}">
      <dsp:nvSpPr>
        <dsp:cNvPr id="0" name=""/>
        <dsp:cNvSpPr/>
      </dsp:nvSpPr>
      <dsp:spPr>
        <a:xfrm>
          <a:off x="4987066" y="1835253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Resources</a:t>
          </a:r>
        </a:p>
      </dsp:txBody>
      <dsp:txXfrm>
        <a:off x="5005542" y="1853729"/>
        <a:ext cx="972337" cy="593853"/>
      </dsp:txXfrm>
    </dsp:sp>
    <dsp:sp modelId="{870F9E31-1572-4CDF-ABB9-770784BB784F}">
      <dsp:nvSpPr>
        <dsp:cNvPr id="0" name=""/>
        <dsp:cNvSpPr/>
      </dsp:nvSpPr>
      <dsp:spPr>
        <a:xfrm>
          <a:off x="6311759" y="258238"/>
          <a:ext cx="1261611" cy="630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Spiritual</a:t>
          </a:r>
        </a:p>
      </dsp:txBody>
      <dsp:txXfrm>
        <a:off x="6330235" y="276714"/>
        <a:ext cx="1224659" cy="593853"/>
      </dsp:txXfrm>
    </dsp:sp>
    <dsp:sp modelId="{1CE3BD9F-C157-4382-8205-37ACEFCB0BF0}">
      <dsp:nvSpPr>
        <dsp:cNvPr id="0" name=""/>
        <dsp:cNvSpPr/>
      </dsp:nvSpPr>
      <dsp:spPr>
        <a:xfrm>
          <a:off x="6437920" y="889044"/>
          <a:ext cx="126161" cy="47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104"/>
              </a:lnTo>
              <a:lnTo>
                <a:pt x="126161" y="4731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EAAE0-2F88-4736-BC1F-68D8A5EC9259}">
      <dsp:nvSpPr>
        <dsp:cNvPr id="0" name=""/>
        <dsp:cNvSpPr/>
      </dsp:nvSpPr>
      <dsp:spPr>
        <a:xfrm>
          <a:off x="6564081" y="1046746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Self-Reflection</a:t>
          </a:r>
          <a:endParaRPr lang="en-US" sz="1200" kern="1200" dirty="0"/>
        </a:p>
      </dsp:txBody>
      <dsp:txXfrm>
        <a:off x="6582557" y="1065222"/>
        <a:ext cx="972337" cy="593853"/>
      </dsp:txXfrm>
    </dsp:sp>
    <dsp:sp modelId="{8AC1EFDD-BD00-4B1F-9A65-5A716CE55517}">
      <dsp:nvSpPr>
        <dsp:cNvPr id="0" name=""/>
        <dsp:cNvSpPr/>
      </dsp:nvSpPr>
      <dsp:spPr>
        <a:xfrm>
          <a:off x="6437920" y="889044"/>
          <a:ext cx="126161" cy="12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611"/>
              </a:lnTo>
              <a:lnTo>
                <a:pt x="126161" y="1261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A84F3-8B46-4522-A058-7BE1EADBE07E}">
      <dsp:nvSpPr>
        <dsp:cNvPr id="0" name=""/>
        <dsp:cNvSpPr/>
      </dsp:nvSpPr>
      <dsp:spPr>
        <a:xfrm>
          <a:off x="6564081" y="1835253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Meditation</a:t>
          </a:r>
        </a:p>
      </dsp:txBody>
      <dsp:txXfrm>
        <a:off x="6582557" y="1853729"/>
        <a:ext cx="972337" cy="593853"/>
      </dsp:txXfrm>
    </dsp:sp>
    <dsp:sp modelId="{3E2ABA33-FD4B-45EA-A9F3-3611B08B7F6D}">
      <dsp:nvSpPr>
        <dsp:cNvPr id="0" name=""/>
        <dsp:cNvSpPr/>
      </dsp:nvSpPr>
      <dsp:spPr>
        <a:xfrm>
          <a:off x="6437920" y="889044"/>
          <a:ext cx="126161" cy="2050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119"/>
              </a:lnTo>
              <a:lnTo>
                <a:pt x="126161" y="20501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C1EC2-91C1-4AD9-929C-8A0CC0553E56}">
      <dsp:nvSpPr>
        <dsp:cNvPr id="0" name=""/>
        <dsp:cNvSpPr/>
      </dsp:nvSpPr>
      <dsp:spPr>
        <a:xfrm>
          <a:off x="6564081" y="2623760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Spiritual connection in the community</a:t>
          </a:r>
        </a:p>
      </dsp:txBody>
      <dsp:txXfrm>
        <a:off x="6582557" y="2642236"/>
        <a:ext cx="972337" cy="593853"/>
      </dsp:txXfrm>
    </dsp:sp>
    <dsp:sp modelId="{880258E6-F555-41C5-B46B-250A3E82EB14}">
      <dsp:nvSpPr>
        <dsp:cNvPr id="0" name=""/>
        <dsp:cNvSpPr/>
      </dsp:nvSpPr>
      <dsp:spPr>
        <a:xfrm>
          <a:off x="6437920" y="889044"/>
          <a:ext cx="126161" cy="2838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8626"/>
              </a:lnTo>
              <a:lnTo>
                <a:pt x="126161" y="28386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FEF15-AFE2-41C2-8885-B11E2F1E61F3}">
      <dsp:nvSpPr>
        <dsp:cNvPr id="0" name=""/>
        <dsp:cNvSpPr/>
      </dsp:nvSpPr>
      <dsp:spPr>
        <a:xfrm>
          <a:off x="6564081" y="3412268"/>
          <a:ext cx="1009289" cy="6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Cherishing optimism and hope</a:t>
          </a:r>
        </a:p>
      </dsp:txBody>
      <dsp:txXfrm>
        <a:off x="6582557" y="3430744"/>
        <a:ext cx="972337" cy="593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10/7/21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3D13A-37A1-BE46-B439-32585D3A7D25}" type="datetimeFigureOut">
              <a:rPr lang="en-US" smtClean="0"/>
              <a:t>10/7/21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1E252-69D3-2E4E-989F-70855F65BC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5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34" charset="-128"/>
              </a:rPr>
              <a:t>Id stressful areas in your work and you</a:t>
            </a:r>
          </a:p>
          <a:p>
            <a:r>
              <a:rPr lang="en-US" altLang="en-US" dirty="0">
                <a:latin typeface="Arial" pitchFamily="34" charset="0"/>
                <a:ea typeface="ＭＳ Ｐゴシック" pitchFamily="34" charset="-128"/>
              </a:rPr>
              <a:t>Hand out 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022EA5C-CBB5-4BB7-B12B-9DC7A484BF44}" type="slidenum">
              <a:rPr lang="en-US" altLang="en-US" sz="1200"/>
              <a:pPr/>
              <a:t>17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3020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34" charset="-128"/>
              </a:rPr>
              <a:t>Don’t forget humor (Van Dernoot article 2009 – funerals, house fire (fire songs) Rachel –deep belly laugh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FA1F9C0-C2FC-4F6D-8A96-84ECD022080B}" type="slidenum">
              <a:rPr lang="en-US" altLang="en-US" sz="1200"/>
              <a:pPr/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9406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on courseweb under assignments folder </a:t>
            </a:r>
          </a:p>
          <a:p>
            <a:r>
              <a:rPr lang="en-US" dirty="0"/>
              <a:t>Pick a domain and make a goal </a:t>
            </a:r>
          </a:p>
          <a:p>
            <a:r>
              <a:rPr lang="en-US" dirty="0"/>
              <a:t>Derive a plan of action (objects) </a:t>
            </a:r>
          </a:p>
          <a:p>
            <a:r>
              <a:rPr lang="en-US" dirty="0"/>
              <a:t>6 min self</a:t>
            </a:r>
            <a:r>
              <a:rPr lang="en-US" baseline="0" dirty="0"/>
              <a:t> reflect</a:t>
            </a:r>
          </a:p>
          <a:p>
            <a:r>
              <a:rPr lang="en-US" baseline="0" dirty="0"/>
              <a:t>Share 10 min</a:t>
            </a:r>
          </a:p>
          <a:p>
            <a:r>
              <a:rPr lang="en-US" baseline="0" dirty="0"/>
              <a:t>accountabilabuddy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4E6B-AF50-4CA7-A19C-A173C2B1174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35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A48E65-F73F-48E4-ABD1-8EC9D8A9D4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733" y="4574617"/>
            <a:ext cx="1347473" cy="54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2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5" y="740577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2" y="1543058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A0AFBB-3A34-4A5C-8D3E-E829A2E61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418" y="4637933"/>
            <a:ext cx="1220473" cy="49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2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5" y="740577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4" y="1543058"/>
            <a:ext cx="3141031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0E626F-F2F9-40C9-A565-CB3BA5F202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057" y="4601797"/>
            <a:ext cx="1339599" cy="54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0F5CEE-65A6-42E2-B4F1-8B990EC184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2" y="4632723"/>
            <a:ext cx="1226823" cy="49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52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73852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9AD91A-8349-4C12-B10C-DDB28E333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01" y="4617743"/>
            <a:ext cx="1294899" cy="5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76EE9-3517-4C01-B2AD-C0C1E24C7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228" y="4632731"/>
            <a:ext cx="1264360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ECA884-2441-45B3-AB25-C9D77E9E2E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757" y="4616128"/>
            <a:ext cx="1257049" cy="50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1" y="1282312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1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F7C8E2-2A3B-4445-8F48-29C64099D5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3" y="4561191"/>
            <a:ext cx="1441451" cy="58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796DF-81A2-497A-A525-DFF66B80B1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744" y="4651763"/>
            <a:ext cx="1185813" cy="4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1878807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5FC680-9A81-4559-A072-B08FA4D30B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2" y="4626781"/>
            <a:ext cx="1271273" cy="5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D212C-A92B-48E1-AB03-748AF9C2E8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33" y="4617409"/>
            <a:ext cx="1220473" cy="49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1705-C12F-415F-89B3-3887BBF549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Helping survivors and managing your own stress</a:t>
            </a:r>
            <a:r>
              <a:rPr lang="en-US" sz="3200"/>
              <a:t>/reactions 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DBE1E-D0D5-4008-9AC8-CD99C922F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Yodit Betru, DSW, LCSW, MSW</a:t>
            </a:r>
          </a:p>
        </p:txBody>
      </p:sp>
    </p:spTree>
    <p:extLst>
      <p:ext uri="{BB962C8B-B14F-4D97-AF65-F5344CB8AC3E}">
        <p14:creationId xmlns:p14="http://schemas.microsoft.com/office/powerpoint/2010/main" val="832591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23AB7-FC41-074D-BE4F-395D6CC12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30B4B-802C-3C4F-A8E8-7938963BC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33658"/>
            <a:ext cx="7886700" cy="3561989"/>
          </a:xfrm>
        </p:spPr>
        <p:txBody>
          <a:bodyPr/>
          <a:lstStyle/>
          <a:p>
            <a:r>
              <a:rPr lang="en-US" dirty="0"/>
              <a:t>Be careful how much detail you ask for—debriefing can be activating. If it is part of the job, tell them in advance the reactions they may have from sharing. </a:t>
            </a:r>
          </a:p>
          <a:p>
            <a:r>
              <a:rPr lang="en-US" dirty="0"/>
              <a:t>Share the range of reactions they might have.</a:t>
            </a:r>
          </a:p>
          <a:p>
            <a:r>
              <a:rPr lang="en-US" dirty="0"/>
              <a:t>Ask if they have had this kind of reaction before.</a:t>
            </a:r>
          </a:p>
          <a:p>
            <a:r>
              <a:rPr lang="en-US" dirty="0"/>
              <a:t>What have they done to manage their reactions before that was helpful?</a:t>
            </a:r>
          </a:p>
          <a:p>
            <a:r>
              <a:rPr lang="en-US" dirty="0"/>
              <a:t>If they have not had this type of reaction , who or what resources are available to them?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BB16-853B-7044-8D66-FAE26731D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brings you to this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F10E0-2E1B-E342-91E7-542DABE39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people drawn to working with trauma survivors and injured systems?</a:t>
            </a:r>
          </a:p>
          <a:p>
            <a:r>
              <a:rPr lang="en-US" dirty="0"/>
              <a:t>What is drawing you to this work?</a:t>
            </a:r>
          </a:p>
          <a:p>
            <a:r>
              <a:rPr lang="en-US" dirty="0"/>
              <a:t>How will you hold yourself while caring for others?</a:t>
            </a:r>
          </a:p>
          <a:p>
            <a:r>
              <a:rPr lang="en-US" dirty="0"/>
              <a:t>What is the cost and what is the gain of doing this intense work?</a:t>
            </a:r>
          </a:p>
          <a:p>
            <a:r>
              <a:rPr lang="en-US" dirty="0"/>
              <a:t>How will you build in buffers for the trauma exposure?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53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C593-D410-FA45-8612-FBA0D512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62" y="50328"/>
            <a:ext cx="7886700" cy="880838"/>
          </a:xfrm>
        </p:spPr>
        <p:txBody>
          <a:bodyPr/>
          <a:lstStyle/>
          <a:p>
            <a:r>
              <a:rPr lang="en-US" sz="2800" dirty="0"/>
              <a:t>Secondary Stress, Vicarious Trauma: Occupational Hazard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194A1-BBF1-324E-A938-89695142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62" y="990846"/>
            <a:ext cx="7886700" cy="4064629"/>
          </a:xfrm>
        </p:spPr>
        <p:txBody>
          <a:bodyPr/>
          <a:lstStyle/>
          <a:p>
            <a:r>
              <a:rPr lang="en-US" sz="1800" dirty="0"/>
              <a:t>Can workers meet criteria for PTSD by working with survivors?</a:t>
            </a:r>
          </a:p>
          <a:p>
            <a:r>
              <a:rPr lang="en-US" sz="1800" dirty="0"/>
              <a:t>Reported symptoms</a:t>
            </a:r>
          </a:p>
          <a:p>
            <a:pPr lvl="1"/>
            <a:r>
              <a:rPr lang="en-US" sz="1600" dirty="0"/>
              <a:t>70% report at least one distress symptom </a:t>
            </a:r>
          </a:p>
          <a:p>
            <a:r>
              <a:rPr lang="en-US" sz="1800" dirty="0"/>
              <a:t>Most cited symptom</a:t>
            </a:r>
          </a:p>
          <a:p>
            <a:pPr lvl="1"/>
            <a:r>
              <a:rPr lang="en-US" sz="1600" dirty="0"/>
              <a:t>Intrusive thoughts</a:t>
            </a:r>
          </a:p>
          <a:p>
            <a:r>
              <a:rPr lang="en-US" sz="1800" dirty="0"/>
              <a:t>Other responses</a:t>
            </a:r>
          </a:p>
          <a:p>
            <a:pPr lvl="1"/>
            <a:r>
              <a:rPr lang="en-US" sz="1600" dirty="0"/>
              <a:t>Psychological distress</a:t>
            </a:r>
          </a:p>
          <a:p>
            <a:pPr lvl="1"/>
            <a:r>
              <a:rPr lang="en-US" sz="1600" dirty="0"/>
              <a:t>Physiological arousal</a:t>
            </a:r>
          </a:p>
          <a:p>
            <a:r>
              <a:rPr lang="en-US" sz="1800" dirty="0"/>
              <a:t>Rare but it occurs—dreams, reliving the incident </a:t>
            </a:r>
          </a:p>
          <a:p>
            <a:r>
              <a:rPr lang="en-US" sz="1800" dirty="0"/>
              <a:t>Long-term manifestation as burnout</a:t>
            </a:r>
          </a:p>
          <a:p>
            <a:pPr lvl="1"/>
            <a:r>
              <a:rPr lang="en-US" sz="1600" dirty="0"/>
              <a:t>Depersonalization</a:t>
            </a:r>
          </a:p>
          <a:p>
            <a:pPr lvl="1"/>
            <a:r>
              <a:rPr lang="en-US" sz="1600" dirty="0"/>
              <a:t>Negative world view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2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B7999-02B7-2F4A-A89F-56AC8834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survivors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3D3BB-96EF-3340-86AB-2548663E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develop your own meaning making system to contain the pain and horror you will bear witness to</a:t>
            </a:r>
          </a:p>
          <a:p>
            <a:r>
              <a:rPr lang="en-US" dirty="0"/>
              <a:t>What will you do with what has been trusted to you? </a:t>
            </a:r>
          </a:p>
          <a:p>
            <a:r>
              <a:rPr lang="en-US" dirty="0"/>
              <a:t>Do you become rigid?</a:t>
            </a:r>
          </a:p>
          <a:p>
            <a:r>
              <a:rPr lang="en-US" dirty="0"/>
              <a:t>Do you struggle with boundaries?</a:t>
            </a:r>
          </a:p>
          <a:p>
            <a:r>
              <a:rPr lang="en-US" dirty="0"/>
              <a:t>Are you sharing the pain or soaking it all up?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9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5149-3BEA-884F-AF02-AB2D1861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Worker 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EDA1-388B-A642-ACD3-7FC18A215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Understand impact of working with trauma survivors</a:t>
            </a:r>
          </a:p>
          <a:p>
            <a:r>
              <a:rPr lang="en-US" altLang="en-US" dirty="0"/>
              <a:t>Understand factors that increase job satisfaction</a:t>
            </a:r>
          </a:p>
          <a:p>
            <a:pPr lvl="1"/>
            <a:r>
              <a:rPr lang="en-US" altLang="en-US" dirty="0"/>
              <a:t>Training</a:t>
            </a:r>
          </a:p>
          <a:p>
            <a:pPr lvl="1"/>
            <a:r>
              <a:rPr lang="en-US" altLang="en-US" dirty="0"/>
              <a:t>Improved coping strategies</a:t>
            </a:r>
          </a:p>
          <a:p>
            <a:pPr lvl="1"/>
            <a:r>
              <a:rPr lang="en-US" altLang="en-US" dirty="0"/>
              <a:t>Supportive work environment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23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8B33-2325-C647-8F06-D13F8409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86" y="172025"/>
            <a:ext cx="7886700" cy="880838"/>
          </a:xfrm>
        </p:spPr>
        <p:txBody>
          <a:bodyPr/>
          <a:lstStyle/>
          <a:p>
            <a:r>
              <a:rPr lang="en-US" dirty="0"/>
              <a:t>What are the benefits?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80376-AB24-A942-AE97-9039F8AE5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86" y="939998"/>
            <a:ext cx="7886700" cy="3263504"/>
          </a:xfrm>
        </p:spPr>
        <p:txBody>
          <a:bodyPr/>
          <a:lstStyle/>
          <a:p>
            <a:r>
              <a:rPr lang="en-US" dirty="0"/>
              <a:t>Increased job satisfaction</a:t>
            </a:r>
          </a:p>
          <a:p>
            <a:r>
              <a:rPr lang="en-US" dirty="0"/>
              <a:t>Longer retention at work</a:t>
            </a:r>
          </a:p>
          <a:p>
            <a:r>
              <a:rPr lang="en-US" dirty="0"/>
              <a:t>Increased sense of connection to self and others</a:t>
            </a:r>
          </a:p>
          <a:p>
            <a:r>
              <a:rPr lang="en-US" dirty="0"/>
              <a:t>Work With Trauma Survivors Starts With Self-Awareness and Self Care </a:t>
            </a:r>
          </a:p>
          <a:p>
            <a:r>
              <a:rPr lang="en-US" dirty="0"/>
              <a:t>Create a plan of self care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71F0-3353-B04E-AFD4-056FD949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AA0F-A1A9-094B-AA10-477A42326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confuse consumption with self-care</a:t>
            </a:r>
          </a:p>
          <a:p>
            <a:r>
              <a:rPr lang="en-US" dirty="0"/>
              <a:t>Rest and digest</a:t>
            </a:r>
          </a:p>
          <a:p>
            <a:r>
              <a:rPr lang="en-US" dirty="0"/>
              <a:t>Sliming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50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Create a Personal Self-Care Plan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85900" y="1085850"/>
          <a:ext cx="6172200" cy="382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6097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67180" y="119883"/>
            <a:ext cx="5257800" cy="857250"/>
          </a:xfrm>
        </p:spPr>
        <p:txBody>
          <a:bodyPr/>
          <a:lstStyle/>
          <a:p>
            <a:r>
              <a:rPr lang="en-US" altLang="en-US" sz="2100" dirty="0"/>
              <a:t>Life Domain: What is meaningful and important?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4C1C881-7523-4A1B-863A-18562C51E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616770"/>
              </p:ext>
            </p:extLst>
          </p:nvPr>
        </p:nvGraphicFramePr>
        <p:xfrm>
          <a:off x="661115" y="650983"/>
          <a:ext cx="7577071" cy="4301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4660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Planned Care for Self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28651" y="1109160"/>
            <a:ext cx="7886700" cy="3263504"/>
          </a:xfrm>
        </p:spPr>
        <p:txBody>
          <a:bodyPr>
            <a:normAutofit/>
          </a:bodyPr>
          <a:lstStyle/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Select one goal for a category: Be specific about your goal</a:t>
            </a:r>
          </a:p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Review past attempt to meet goal and analyze what was helpful and what was stumbling block</a:t>
            </a:r>
          </a:p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Determine how goal will be implemented</a:t>
            </a:r>
          </a:p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Share the plan</a:t>
            </a:r>
          </a:p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Monitor the plan</a:t>
            </a:r>
          </a:p>
          <a:p>
            <a:pPr marL="342900" indent="-342900">
              <a:buFont typeface="Georgia" pitchFamily="18" charset="0"/>
              <a:buAutoNum type="arabicPeriod"/>
            </a:pPr>
            <a:r>
              <a:rPr lang="en-US" altLang="en-US" dirty="0"/>
              <a:t>Notice and appreciate changes</a:t>
            </a:r>
          </a:p>
          <a:p>
            <a:pPr marL="342900" indent="-342900">
              <a:buFont typeface="Georgia" pitchFamily="18" charset="0"/>
              <a:buAutoNum type="arabicPeriod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61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3C895-A6F8-5349-A0A9-3FFE3A13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129CB-CE63-6947-A3F5-A6747D13B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Review of stress and trauma reactions</a:t>
            </a:r>
          </a:p>
          <a:p>
            <a:r>
              <a:rPr lang="en-US" dirty="0"/>
              <a:t>PTSD in war and refugee survivors</a:t>
            </a:r>
          </a:p>
          <a:p>
            <a:r>
              <a:rPr lang="en-US" dirty="0"/>
              <a:t>STS and VT</a:t>
            </a:r>
          </a:p>
          <a:p>
            <a:r>
              <a:rPr lang="en-US" dirty="0"/>
              <a:t>Self-care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82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ources - Acts">
            <a:extLst>
              <a:ext uri="{FF2B5EF4-FFF2-40B4-BE49-F238E27FC236}">
                <a16:creationId xmlns:a16="http://schemas.microsoft.com/office/drawing/2014/main" id="{533387F0-3FBD-4D0B-B3A7-B75262EE54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8" t="6799" r="4742" b="4209"/>
          <a:stretch/>
        </p:blipFill>
        <p:spPr bwMode="auto">
          <a:xfrm>
            <a:off x="2552252" y="-5170"/>
            <a:ext cx="4039496" cy="515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99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A5919-033F-204B-A24D-5211C649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stress and what rises to the level of trauma exposure?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C6081-5081-9F4B-9E7F-BED05193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is normative, adaptive, and helpful</a:t>
            </a:r>
          </a:p>
          <a:p>
            <a:r>
              <a:rPr lang="en-US" dirty="0"/>
              <a:t>We have biological and automatic responses to stress that help us regulate and survive</a:t>
            </a:r>
          </a:p>
          <a:p>
            <a:r>
              <a:rPr lang="en-US" dirty="0"/>
              <a:t>Typical stress responses, fight, flight, freeze and appease</a:t>
            </a:r>
          </a:p>
          <a:p>
            <a:r>
              <a:rPr lang="en-US" dirty="0"/>
              <a:t>We need periods of rest to help process and digest stress</a:t>
            </a:r>
          </a:p>
          <a:p>
            <a:r>
              <a:rPr lang="en-US" dirty="0"/>
              <a:t>Unrelenting chronic exposure alters our physiology</a:t>
            </a:r>
          </a:p>
        </p:txBody>
      </p:sp>
    </p:spTree>
    <p:extLst>
      <p:ext uri="{BB962C8B-B14F-4D97-AF65-F5344CB8AC3E}">
        <p14:creationId xmlns:p14="http://schemas.microsoft.com/office/powerpoint/2010/main" val="379869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D4371-ECFC-564E-BBAF-EDB850A9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turns into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1E77-63D3-2749-8EE4-F3CDDF91C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Exposure to death (threatened or actual), serious injury, or sexual violence </a:t>
            </a:r>
          </a:p>
          <a:p>
            <a:r>
              <a:rPr lang="en-US" dirty="0"/>
              <a:t>Witnessing, in person (not on TV)</a:t>
            </a:r>
          </a:p>
          <a:p>
            <a:r>
              <a:rPr lang="en-US" dirty="0"/>
              <a:t>Indirectly learning that close relative or friend was exposed to traumas (must be violent)</a:t>
            </a:r>
          </a:p>
          <a:p>
            <a:r>
              <a:rPr lang="en-US" dirty="0"/>
              <a:t>Repeated or indirect exposure to trauma in the course of professional duty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66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787E-F6A3-744D-BEAF-E27BB08C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289420"/>
            <a:ext cx="7886700" cy="661776"/>
          </a:xfrm>
        </p:spPr>
        <p:txBody>
          <a:bodyPr/>
          <a:lstStyle/>
          <a:p>
            <a:r>
              <a:rPr lang="en-US" dirty="0"/>
              <a:t>PTSD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AE6C8-D7BE-0340-A979-E03046B8D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905435"/>
            <a:ext cx="8111939" cy="3532094"/>
          </a:xfrm>
        </p:spPr>
        <p:txBody>
          <a:bodyPr/>
          <a:lstStyle/>
          <a:p>
            <a:r>
              <a:rPr lang="en-US" sz="1800" dirty="0"/>
              <a:t>Must have exposure</a:t>
            </a:r>
          </a:p>
          <a:p>
            <a:r>
              <a:rPr lang="en-US" sz="1800" dirty="0"/>
              <a:t>All symptoms start or worsen after trauma </a:t>
            </a:r>
          </a:p>
          <a:p>
            <a:r>
              <a:rPr lang="en-US" sz="1800" dirty="0"/>
              <a:t>Removed fear response – no need to have fear, helplessness or horror reaction </a:t>
            </a:r>
          </a:p>
          <a:p>
            <a:r>
              <a:rPr lang="en-US" sz="1800" b="1" dirty="0"/>
              <a:t>4 clusters</a:t>
            </a:r>
            <a:r>
              <a:rPr lang="en-US" sz="1800" dirty="0"/>
              <a:t>:</a:t>
            </a:r>
            <a:r>
              <a:rPr lang="en-US" sz="1800" b="1" dirty="0"/>
              <a:t> Intrusion</a:t>
            </a:r>
            <a:r>
              <a:rPr lang="en-US" sz="1800" dirty="0"/>
              <a:t>  (re-experiencing), </a:t>
            </a:r>
            <a:r>
              <a:rPr lang="en-US" sz="1800" b="1" dirty="0"/>
              <a:t>avoidance</a:t>
            </a:r>
            <a:r>
              <a:rPr lang="en-US" sz="1800" dirty="0"/>
              <a:t>, </a:t>
            </a:r>
            <a:r>
              <a:rPr lang="en-US" sz="1800" b="1" dirty="0"/>
              <a:t>negative alterations in mood</a:t>
            </a:r>
            <a:r>
              <a:rPr lang="en-US" sz="1800" dirty="0"/>
              <a:t>, marked </a:t>
            </a:r>
            <a:r>
              <a:rPr lang="en-US" sz="1800" b="1" dirty="0"/>
              <a:t>alteration in arousal and reactivity </a:t>
            </a:r>
            <a:r>
              <a:rPr lang="en-US" sz="1800" dirty="0"/>
              <a:t>associated with traumatic event (hypervigilance, sleep disturbance, concentration problems)</a:t>
            </a:r>
          </a:p>
          <a:p>
            <a:r>
              <a:rPr lang="en-US" sz="1800" dirty="0"/>
              <a:t>Separate criteria for children 6 years or younger</a:t>
            </a:r>
          </a:p>
          <a:p>
            <a:r>
              <a:rPr lang="en-US" sz="1800" dirty="0"/>
              <a:t>More than one month of symptoms </a:t>
            </a:r>
          </a:p>
          <a:p>
            <a:r>
              <a:rPr lang="en-US" sz="1800" dirty="0"/>
              <a:t>Significant distress or functional impairment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3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84E1D-B583-EF4B-98AC-04B67286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F29EA-3215-EC49-A698-63ACDE40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Trauma impacts the meaning making structures</a:t>
            </a:r>
          </a:p>
          <a:p>
            <a:r>
              <a:rPr lang="en-US" dirty="0"/>
              <a:t>Why did this happen? What was God thinking? Why me/us and why this time?</a:t>
            </a:r>
          </a:p>
          <a:p>
            <a:r>
              <a:rPr lang="en-US" dirty="0"/>
              <a:t> Shatters our assumption that the world is good and safe</a:t>
            </a:r>
          </a:p>
        </p:txBody>
      </p:sp>
    </p:spTree>
    <p:extLst>
      <p:ext uri="{BB962C8B-B14F-4D97-AF65-F5344CB8AC3E}">
        <p14:creationId xmlns:p14="http://schemas.microsoft.com/office/powerpoint/2010/main" val="299754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DAEE-38E9-0747-A3FA-7F4AAA9D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PTSD in war survivors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A3A73-F51C-3146-9924-5172A76D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Refugees and war survivors meet the diagnostic criteria  for PTSD that can range from 12-34% </a:t>
            </a:r>
          </a:p>
          <a:p>
            <a:r>
              <a:rPr lang="en-US" dirty="0"/>
              <a:t>It can be delayed reaction </a:t>
            </a:r>
          </a:p>
          <a:p>
            <a:pPr lvl="1"/>
            <a:r>
              <a:rPr lang="en-US" dirty="0"/>
              <a:t> Years after the exposure </a:t>
            </a:r>
          </a:p>
          <a:p>
            <a:r>
              <a:rPr lang="en-US" dirty="0"/>
              <a:t>Comorbid condition</a:t>
            </a:r>
          </a:p>
          <a:p>
            <a:pPr lvl="1"/>
            <a:r>
              <a:rPr lang="en-US" dirty="0"/>
              <a:t> Depression, alcohol abuse, anxiety disorder </a:t>
            </a:r>
          </a:p>
          <a:p>
            <a:r>
              <a:rPr lang="en-US" dirty="0"/>
              <a:t>Immigrants have many obstacles to receiving help</a:t>
            </a:r>
          </a:p>
          <a:p>
            <a:pPr lvl="1"/>
            <a:r>
              <a:rPr lang="en-US" dirty="0"/>
              <a:t>Language and lack of cultural sensitivity</a:t>
            </a:r>
          </a:p>
          <a:p>
            <a:pPr lvl="1"/>
            <a:r>
              <a:rPr lang="en-US" dirty="0"/>
              <a:t>Access to resources and care</a:t>
            </a:r>
          </a:p>
        </p:txBody>
      </p:sp>
    </p:spTree>
    <p:extLst>
      <p:ext uri="{BB962C8B-B14F-4D97-AF65-F5344CB8AC3E}">
        <p14:creationId xmlns:p14="http://schemas.microsoft.com/office/powerpoint/2010/main" val="206335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77DCC-B410-0F42-B752-6F60744C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36" y="251012"/>
            <a:ext cx="7771280" cy="681318"/>
          </a:xfrm>
        </p:spPr>
        <p:txBody>
          <a:bodyPr/>
          <a:lstStyle/>
          <a:p>
            <a:r>
              <a:rPr lang="en-US" sz="2800" dirty="0"/>
              <a:t>Who will develop PTSD?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3F0E3-A23E-0041-856B-622FDAAA9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09" y="932330"/>
            <a:ext cx="7886702" cy="344741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Ecological model—mix of vulnerabilities and strengths</a:t>
            </a:r>
          </a:p>
          <a:p>
            <a:r>
              <a:rPr lang="en-US" sz="1800" dirty="0"/>
              <a:t>Micro</a:t>
            </a:r>
          </a:p>
          <a:p>
            <a:pPr lvl="1"/>
            <a:r>
              <a:rPr lang="en-US" dirty="0"/>
              <a:t>Genetics</a:t>
            </a:r>
          </a:p>
          <a:p>
            <a:pPr lvl="1"/>
            <a:r>
              <a:rPr lang="en-US" dirty="0"/>
              <a:t>Hardiness</a:t>
            </a:r>
          </a:p>
          <a:p>
            <a:pPr lvl="1"/>
            <a:r>
              <a:rPr lang="en-US" dirty="0"/>
              <a:t>Self-enhancement </a:t>
            </a:r>
          </a:p>
          <a:p>
            <a:pPr lvl="1"/>
            <a:r>
              <a:rPr lang="en-US" dirty="0"/>
              <a:t>Laughter </a:t>
            </a:r>
          </a:p>
          <a:p>
            <a:r>
              <a:rPr lang="en-US" sz="1800" dirty="0"/>
              <a:t>Meso</a:t>
            </a:r>
          </a:p>
          <a:p>
            <a:pPr lvl="1"/>
            <a:r>
              <a:rPr lang="en-US" dirty="0"/>
              <a:t>Family</a:t>
            </a:r>
          </a:p>
          <a:p>
            <a:pPr lvl="1"/>
            <a:r>
              <a:rPr lang="en-US" dirty="0"/>
              <a:t>Social supports</a:t>
            </a:r>
          </a:p>
          <a:p>
            <a:r>
              <a:rPr lang="en-US" sz="1800" dirty="0"/>
              <a:t>Macro</a:t>
            </a:r>
          </a:p>
          <a:p>
            <a:pPr lvl="1"/>
            <a:r>
              <a:rPr lang="en-US" dirty="0"/>
              <a:t>Community supports</a:t>
            </a:r>
          </a:p>
        </p:txBody>
      </p:sp>
    </p:spTree>
    <p:extLst>
      <p:ext uri="{BB962C8B-B14F-4D97-AF65-F5344CB8AC3E}">
        <p14:creationId xmlns:p14="http://schemas.microsoft.com/office/powerpoint/2010/main" val="3981379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DC773-18D7-0043-8CFF-72E1C07B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513" y="138767"/>
            <a:ext cx="7886700" cy="880838"/>
          </a:xfrm>
        </p:spPr>
        <p:txBody>
          <a:bodyPr/>
          <a:lstStyle/>
          <a:p>
            <a:r>
              <a:rPr lang="en-US" dirty="0"/>
              <a:t>Treatment for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A2F72-EBBD-5E4C-B3C2-975CA368B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38" y="585644"/>
            <a:ext cx="7886702" cy="3827875"/>
          </a:xfrm>
        </p:spPr>
        <p:txBody>
          <a:bodyPr/>
          <a:lstStyle/>
          <a:p>
            <a:r>
              <a:rPr lang="en-US" dirty="0"/>
              <a:t>Many evidence-based treatments </a:t>
            </a:r>
          </a:p>
          <a:p>
            <a:pPr lvl="1"/>
            <a:r>
              <a:rPr lang="en-US" dirty="0"/>
              <a:t>Narrative exposure therapy—looks at the social context of the traumas and understands that trauma is not single event; well suited for refugees and survivors </a:t>
            </a:r>
          </a:p>
          <a:p>
            <a:r>
              <a:rPr lang="en-US" dirty="0"/>
              <a:t>Range from short-term symptom relief to long-term working on trauma narrative</a:t>
            </a:r>
          </a:p>
          <a:p>
            <a:r>
              <a:rPr lang="en-US" dirty="0"/>
              <a:t>Essential components of trauma treatment</a:t>
            </a:r>
          </a:p>
          <a:p>
            <a:pPr lvl="1"/>
            <a:r>
              <a:rPr lang="en-US" dirty="0"/>
              <a:t>Trauma screening</a:t>
            </a:r>
          </a:p>
          <a:p>
            <a:pPr lvl="1"/>
            <a:r>
              <a:rPr lang="en-US" dirty="0"/>
              <a:t>Psychoeducation</a:t>
            </a:r>
          </a:p>
          <a:p>
            <a:pPr lvl="1"/>
            <a:r>
              <a:rPr lang="en-US" dirty="0"/>
              <a:t>Review traumatic event using developmentally and culturally appropriate techniques </a:t>
            </a:r>
          </a:p>
          <a:p>
            <a:pPr lvl="1"/>
            <a:r>
              <a:rPr lang="en-US" dirty="0"/>
              <a:t>Emotional regulation</a:t>
            </a:r>
          </a:p>
          <a:p>
            <a:pPr lvl="1"/>
            <a:r>
              <a:rPr lang="en-US" dirty="0"/>
              <a:t>Problem solving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36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AB4EEDC32AC14AABB02BA7E09BDC64" ma:contentTypeVersion="11" ma:contentTypeDescription="Create a new document." ma:contentTypeScope="" ma:versionID="00373fc71f016f924d636e0a13491805">
  <xsd:schema xmlns:xsd="http://www.w3.org/2001/XMLSchema" xmlns:xs="http://www.w3.org/2001/XMLSchema" xmlns:p="http://schemas.microsoft.com/office/2006/metadata/properties" xmlns:ns2="48b023ca-9627-48a3-838f-49792af52cf9" xmlns:ns3="12d0f8a3-c365-4a8f-bba2-ba5a5cdb3308" targetNamespace="http://schemas.microsoft.com/office/2006/metadata/properties" ma:root="true" ma:fieldsID="97310aad401bb5e92ed6081073e3cadf" ns2:_="" ns3:_="">
    <xsd:import namespace="48b023ca-9627-48a3-838f-49792af52cf9"/>
    <xsd:import namespace="12d0f8a3-c365-4a8f-bba2-ba5a5cdb33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b023ca-9627-48a3-838f-49792af52c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0f8a3-c365-4a8f-bba2-ba5a5cdb330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8EB7BB-8155-4461-80AF-8A5D1A672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AC8272-0578-4E05-867B-BB3293E03BF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011130-2BD4-4FF0-A33C-971F3FED9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b023ca-9627-48a3-838f-49792af52cf9"/>
    <ds:schemaRef ds:uri="12d0f8a3-c365-4a8f-bba2-ba5a5cdb33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4993</TotalTime>
  <Words>973</Words>
  <Application>Microsoft Macintosh PowerPoint</Application>
  <PresentationFormat>On-screen Show (16:9)</PresentationFormat>
  <Paragraphs>162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Georgia</vt:lpstr>
      <vt:lpstr>Office Theme</vt:lpstr>
      <vt:lpstr>Helping survivors and managing your own stress/reactions </vt:lpstr>
      <vt:lpstr>Agenda</vt:lpstr>
      <vt:lpstr>What is stress and what rises to the level of trauma exposure?</vt:lpstr>
      <vt:lpstr>Stress turns into trauma</vt:lpstr>
      <vt:lpstr>PTSD</vt:lpstr>
      <vt:lpstr>Meaning making</vt:lpstr>
      <vt:lpstr>PTSD in war survivors</vt:lpstr>
      <vt:lpstr>Who will develop PTSD? </vt:lpstr>
      <vt:lpstr>Treatment for trauma</vt:lpstr>
      <vt:lpstr>What you can do</vt:lpstr>
      <vt:lpstr>What brings you to this work?</vt:lpstr>
      <vt:lpstr>Secondary Stress, Vicarious Trauma: Occupational Hazard</vt:lpstr>
      <vt:lpstr>Working with survivors</vt:lpstr>
      <vt:lpstr>Worker resilience</vt:lpstr>
      <vt:lpstr>What are the benefits?</vt:lpstr>
      <vt:lpstr>Treat yourself</vt:lpstr>
      <vt:lpstr>Create a Personal Self-Care Plan</vt:lpstr>
      <vt:lpstr>Life Domain: What is meaningful and important?   </vt:lpstr>
      <vt:lpstr>Planned Care for Self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Betru, Yodit</cp:lastModifiedBy>
  <cp:revision>108</cp:revision>
  <cp:lastPrinted>2019-07-18T13:58:01Z</cp:lastPrinted>
  <dcterms:created xsi:type="dcterms:W3CDTF">2019-07-18T12:44:10Z</dcterms:created>
  <dcterms:modified xsi:type="dcterms:W3CDTF">2021-10-07T13:25:58Z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0x01010050AB4EEDC32AC14AABB02BA7E09BDC64</vt:lpwstr>
  </property>
</Properties>
</file>